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 id="2147483661" r:id="rId3"/>
    <p:sldMasterId id="2147483662"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embeddedFontLst>
    <p:embeddedFont>
      <p:font typeface="PT Sans" panose="020B0604020202020204" charset="0"/>
      <p:bold r:id="rId23"/>
      <p:boldItalic r:id="rId24"/>
    </p:embeddedFont>
    <p:embeddedFont>
      <p:font typeface="Constantia" panose="02030602050306030303" pitchFamily="18"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0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4.fntdata"/><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3.fntdata"/><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208680875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2794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1867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46699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45760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52825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8883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0334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3945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02672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19778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0797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60325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0787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39398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8524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7229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9846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subTitle" idx="1"/>
          </p:nvPr>
        </p:nvSpPr>
        <p:spPr>
          <a:xfrm>
            <a:off x="457200" y="3699803"/>
            <a:ext cx="8305799" cy="1143000"/>
          </a:xfrm>
          <a:prstGeom prst="rect">
            <a:avLst/>
          </a:prstGeom>
          <a:noFill/>
          <a:ln>
            <a:noFill/>
          </a:ln>
        </p:spPr>
        <p:txBody>
          <a:bodyPr wrap="square" lIns="91425" tIns="91425" rIns="91425" bIns="91425" anchor="t" anchorCtr="0"/>
          <a:lstStyle>
            <a:lvl1pPr marL="0" marR="0" lvl="0" indent="0" algn="ctr" rtl="0">
              <a:spcBef>
                <a:spcPts val="600"/>
              </a:spcBef>
              <a:spcAft>
                <a:spcPts val="0"/>
              </a:spcAft>
              <a:buClr>
                <a:schemeClr val="accent2"/>
              </a:buClr>
              <a:buFont typeface="Noto Sans Symbols"/>
              <a:buNone/>
              <a:defRPr sz="2200" b="0" i="0" u="none" strike="noStrike" cap="none">
                <a:solidFill>
                  <a:schemeClr val="lt2"/>
                </a:solidFill>
                <a:latin typeface="Constantia"/>
                <a:ea typeface="Constantia"/>
                <a:cs typeface="Constantia"/>
                <a:sym typeface="Constantia"/>
              </a:defRPr>
            </a:lvl1pPr>
            <a:lvl2pPr marL="457200" marR="0" lvl="1" indent="0" algn="ctr" rtl="0">
              <a:spcBef>
                <a:spcPts val="300"/>
              </a:spcBef>
              <a:spcAft>
                <a:spcPts val="0"/>
              </a:spcAft>
              <a:buClr>
                <a:srgbClr val="D6903D"/>
              </a:buClr>
              <a:buFont typeface="Noto Sans Symbols"/>
              <a:buNone/>
              <a:defRPr sz="2400" b="0" i="0" u="none" strike="noStrike" cap="none">
                <a:solidFill>
                  <a:schemeClr val="lt2"/>
                </a:solidFill>
                <a:latin typeface="Constantia"/>
                <a:ea typeface="Constantia"/>
                <a:cs typeface="Constantia"/>
                <a:sym typeface="Constantia"/>
              </a:defRPr>
            </a:lvl2pPr>
            <a:lvl3pPr marL="914400" marR="0" lvl="2" indent="0" algn="ctr" rtl="0">
              <a:spcBef>
                <a:spcPts val="300"/>
              </a:spcBef>
              <a:spcAft>
                <a:spcPts val="0"/>
              </a:spcAft>
              <a:buClr>
                <a:srgbClr val="B37732"/>
              </a:buClr>
              <a:buFont typeface="Noto Sans Symbols"/>
              <a:buNone/>
              <a:defRPr sz="2100" b="0" i="0" u="none" strike="noStrike" cap="none">
                <a:solidFill>
                  <a:schemeClr val="lt1"/>
                </a:solidFill>
                <a:latin typeface="Constantia"/>
                <a:ea typeface="Constantia"/>
                <a:cs typeface="Constantia"/>
                <a:sym typeface="Constantia"/>
              </a:defRPr>
            </a:lvl3pPr>
            <a:lvl4pPr marL="1371600" marR="0" lvl="3" indent="0" algn="ctr" rtl="0">
              <a:spcBef>
                <a:spcPts val="300"/>
              </a:spcBef>
              <a:spcAft>
                <a:spcPts val="0"/>
              </a:spcAft>
              <a:buClr>
                <a:srgbClr val="D6903D"/>
              </a:buClr>
              <a:buFont typeface="Noto Sans Symbols"/>
              <a:buNone/>
              <a:defRPr sz="1900" b="0" i="0" u="none" strike="noStrike" cap="none">
                <a:solidFill>
                  <a:schemeClr val="lt1"/>
                </a:solidFill>
                <a:latin typeface="Constantia"/>
                <a:ea typeface="Constantia"/>
                <a:cs typeface="Constantia"/>
                <a:sym typeface="Constantia"/>
              </a:defRPr>
            </a:lvl4pPr>
            <a:lvl5pPr marL="1828800" marR="0" lvl="4" indent="0" algn="ctr" rtl="0">
              <a:spcBef>
                <a:spcPts val="338"/>
              </a:spcBef>
              <a:spcAft>
                <a:spcPts val="0"/>
              </a:spcAft>
              <a:buClr>
                <a:srgbClr val="D6903D"/>
              </a:buClr>
              <a:buFont typeface="Noto Sans Symbols"/>
              <a:buNone/>
              <a:defRPr sz="1600" b="0" i="0" u="none" strike="noStrike" cap="none">
                <a:solidFill>
                  <a:schemeClr val="lt1"/>
                </a:solidFill>
                <a:latin typeface="Constantia"/>
                <a:ea typeface="Constantia"/>
                <a:cs typeface="Constantia"/>
                <a:sym typeface="Constantia"/>
              </a:defRPr>
            </a:lvl5pPr>
            <a:lvl6pPr marL="2286000" marR="0" lvl="5" indent="0" algn="ctr" rtl="0">
              <a:spcBef>
                <a:spcPts val="340"/>
              </a:spcBef>
              <a:buClr>
                <a:srgbClr val="D58F3E"/>
              </a:buClr>
              <a:buFont typeface="Noto Sans Symbols"/>
              <a:buNone/>
              <a:defRPr sz="1700" b="0" i="0" u="none" strike="noStrike" cap="none">
                <a:solidFill>
                  <a:schemeClr val="lt1"/>
                </a:solidFill>
                <a:latin typeface="Constantia"/>
                <a:ea typeface="Constantia"/>
                <a:cs typeface="Constantia"/>
                <a:sym typeface="Constantia"/>
              </a:defRPr>
            </a:lvl6pPr>
            <a:lvl7pPr marL="2743200" marR="0" lvl="6" indent="0" algn="ctr" rtl="0">
              <a:spcBef>
                <a:spcPts val="340"/>
              </a:spcBef>
              <a:buClr>
                <a:srgbClr val="D58F3E"/>
              </a:buClr>
              <a:buFont typeface="Noto Sans Symbols"/>
              <a:buNone/>
              <a:defRPr sz="1600" b="0" i="0" u="none" strike="noStrike" cap="none">
                <a:solidFill>
                  <a:schemeClr val="lt1"/>
                </a:solidFill>
                <a:latin typeface="Constantia"/>
                <a:ea typeface="Constantia"/>
                <a:cs typeface="Constantia"/>
                <a:sym typeface="Constantia"/>
              </a:defRPr>
            </a:lvl7pPr>
            <a:lvl8pPr marL="3200400" marR="0" lvl="7" indent="0" algn="ctr" rtl="0">
              <a:spcBef>
                <a:spcPts val="340"/>
              </a:spcBef>
              <a:buClr>
                <a:srgbClr val="D58F3E"/>
              </a:buClr>
              <a:buFont typeface="Noto Sans Symbols"/>
              <a:buNone/>
              <a:defRPr sz="1500" b="0" i="0" u="none" strike="noStrike" cap="none">
                <a:solidFill>
                  <a:schemeClr val="lt1"/>
                </a:solidFill>
                <a:latin typeface="Constantia"/>
                <a:ea typeface="Constantia"/>
                <a:cs typeface="Constantia"/>
                <a:sym typeface="Constantia"/>
              </a:defRPr>
            </a:lvl8pPr>
            <a:lvl9pPr marL="3657600" marR="0" lvl="8" indent="0" algn="ctr" rtl="0">
              <a:spcBef>
                <a:spcPts val="340"/>
              </a:spcBef>
              <a:buClr>
                <a:srgbClr val="D58F3E"/>
              </a:buClr>
              <a:buFont typeface="Noto Sans Symbols"/>
              <a:buNone/>
              <a:defRPr sz="1500" b="0" i="0" u="none" strike="noStrike" cap="none">
                <a:solidFill>
                  <a:schemeClr val="lt1"/>
                </a:solidFill>
                <a:latin typeface="Constantia"/>
                <a:ea typeface="Constantia"/>
                <a:cs typeface="Constantia"/>
                <a:sym typeface="Constantia"/>
              </a:defRPr>
            </a:lvl9pPr>
          </a:lstStyle>
          <a:p>
            <a:endParaRPr/>
          </a:p>
        </p:txBody>
      </p:sp>
      <p:sp>
        <p:nvSpPr>
          <p:cNvPr id="16" name="Shape 16"/>
          <p:cNvSpPr txBox="1">
            <a:spLocks noGrp="1"/>
          </p:cNvSpPr>
          <p:nvPr>
            <p:ph type="ctrTitle"/>
          </p:nvPr>
        </p:nvSpPr>
        <p:spPr>
          <a:xfrm>
            <a:off x="457200" y="1433732"/>
            <a:ext cx="8305799" cy="1981199"/>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48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17" name="Shape 17"/>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
        <p:nvSpPr>
          <p:cNvPr id="19" name="Shape 19"/>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685800" y="3505200"/>
            <a:ext cx="7924800" cy="1371600"/>
          </a:xfrm>
          <a:prstGeom prst="rect">
            <a:avLst/>
          </a:prstGeom>
          <a:noFill/>
          <a:ln>
            <a:noFill/>
          </a:ln>
        </p:spPr>
        <p:txBody>
          <a:bodyPr wrap="square" lIns="91425" tIns="91425" rIns="91425" bIns="91425" anchor="b" anchorCtr="0"/>
          <a:lstStyle>
            <a:lvl1pPr marL="0" marR="0" lvl="0" indent="0" algn="l" rtl="0">
              <a:spcBef>
                <a:spcPts val="0"/>
              </a:spcBef>
              <a:spcAft>
                <a:spcPts val="0"/>
              </a:spcAft>
              <a:buClr>
                <a:srgbClr val="F9F9F9"/>
              </a:buClr>
              <a:buFont typeface="Constantia"/>
              <a:buNone/>
              <a:defRPr sz="48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83" name="Shape 83"/>
          <p:cNvSpPr txBox="1">
            <a:spLocks noGrp="1"/>
          </p:cNvSpPr>
          <p:nvPr>
            <p:ph type="body" idx="1"/>
          </p:nvPr>
        </p:nvSpPr>
        <p:spPr>
          <a:xfrm>
            <a:off x="685800" y="4958864"/>
            <a:ext cx="7924800" cy="984600"/>
          </a:xfrm>
          <a:prstGeom prst="rect">
            <a:avLst/>
          </a:prstGeom>
          <a:noFill/>
          <a:ln>
            <a:noFill/>
          </a:ln>
        </p:spPr>
        <p:txBody>
          <a:bodyPr wrap="square" lIns="91425" tIns="91425" rIns="91425" bIns="91425" anchor="t" anchorCtr="0"/>
          <a:lstStyle>
            <a:lvl1pPr marL="0" marR="0" lvl="0" indent="0" algn="l" rtl="0">
              <a:spcBef>
                <a:spcPts val="600"/>
              </a:spcBef>
              <a:spcAft>
                <a:spcPts val="0"/>
              </a:spcAft>
              <a:buClr>
                <a:schemeClr val="accent2"/>
              </a:buClr>
              <a:buFont typeface="Noto Sans Symbols"/>
              <a:buNone/>
              <a:defRPr sz="2000" b="0" i="0" u="none" strike="noStrike" cap="none">
                <a:solidFill>
                  <a:schemeClr val="lt2"/>
                </a:solidFill>
                <a:latin typeface="Constantia"/>
                <a:ea typeface="Constantia"/>
                <a:cs typeface="Constantia"/>
                <a:sym typeface="Constantia"/>
              </a:defRPr>
            </a:lvl1pPr>
            <a:lvl2pPr marL="639762" marR="0" lvl="1" indent="-284162" algn="l" rtl="0">
              <a:spcBef>
                <a:spcPts val="300"/>
              </a:spcBef>
              <a:spcAft>
                <a:spcPts val="0"/>
              </a:spcAft>
              <a:buClr>
                <a:srgbClr val="D6903D"/>
              </a:buClr>
              <a:buFont typeface="Noto Sans Symbols"/>
              <a:buNone/>
              <a:defRPr sz="1800" b="0" i="0" u="none" strike="noStrike" cap="none">
                <a:solidFill>
                  <a:schemeClr val="lt1"/>
                </a:solidFill>
                <a:latin typeface="Constantia"/>
                <a:ea typeface="Constantia"/>
                <a:cs typeface="Constantia"/>
                <a:sym typeface="Constantia"/>
              </a:defRPr>
            </a:lvl2pPr>
            <a:lvl3pPr marL="1004887" marR="0" lvl="2" indent="-230187" algn="l" rtl="0">
              <a:spcBef>
                <a:spcPts val="300"/>
              </a:spcBef>
              <a:spcAft>
                <a:spcPts val="0"/>
              </a:spcAft>
              <a:buClr>
                <a:srgbClr val="B37732"/>
              </a:buClr>
              <a:buFont typeface="Noto Sans Symbols"/>
              <a:buNone/>
              <a:defRPr sz="1600" b="0" i="0" u="none" strike="noStrike" cap="none">
                <a:solidFill>
                  <a:schemeClr val="lt1"/>
                </a:solidFill>
                <a:latin typeface="Constantia"/>
                <a:ea typeface="Constantia"/>
                <a:cs typeface="Constantia"/>
                <a:sym typeface="Constantia"/>
              </a:defRPr>
            </a:lvl3pPr>
            <a:lvl4pPr marL="1279525" marR="0" lvl="3" indent="-238125" algn="l" rtl="0">
              <a:spcBef>
                <a:spcPts val="300"/>
              </a:spcBef>
              <a:spcAft>
                <a:spcPts val="0"/>
              </a:spcAft>
              <a:buClr>
                <a:srgbClr val="D6903D"/>
              </a:buClr>
              <a:buFont typeface="Noto Sans Symbols"/>
              <a:buNone/>
              <a:defRPr sz="1400" b="0" i="0" u="none" strike="noStrike" cap="none">
                <a:solidFill>
                  <a:schemeClr val="lt1"/>
                </a:solidFill>
                <a:latin typeface="Constantia"/>
                <a:ea typeface="Constantia"/>
                <a:cs typeface="Constantia"/>
                <a:sym typeface="Constantia"/>
              </a:defRPr>
            </a:lvl4pPr>
            <a:lvl5pPr marL="1554162" marR="0" lvl="4" indent="-233362" algn="l" rtl="0">
              <a:spcBef>
                <a:spcPts val="338"/>
              </a:spcBef>
              <a:spcAft>
                <a:spcPts val="0"/>
              </a:spcAft>
              <a:buClr>
                <a:srgbClr val="D6903D"/>
              </a:buClr>
              <a:buFont typeface="Noto Sans Symbols"/>
              <a:buNone/>
              <a:defRPr sz="14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84" name="Shape 84"/>
          <p:cNvSpPr txBox="1">
            <a:spLocks noGrp="1"/>
          </p:cNvSpPr>
          <p:nvPr>
            <p:ph type="dt" idx="10"/>
          </p:nvPr>
        </p:nvSpPr>
        <p:spPr>
          <a:xfrm>
            <a:off x="5791200" y="6203950"/>
            <a:ext cx="2590800" cy="3843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5" name="Shape 85"/>
          <p:cNvSpPr txBox="1">
            <a:spLocks noGrp="1"/>
          </p:cNvSpPr>
          <p:nvPr>
            <p:ph type="ftr" idx="11"/>
          </p:nvPr>
        </p:nvSpPr>
        <p:spPr>
          <a:xfrm>
            <a:off x="2133600" y="6203950"/>
            <a:ext cx="3581400" cy="3843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6" name="Shape 86"/>
          <p:cNvSpPr txBox="1">
            <a:spLocks noGrp="1"/>
          </p:cNvSpPr>
          <p:nvPr>
            <p:ph type="sldNum" idx="12"/>
          </p:nvPr>
        </p:nvSpPr>
        <p:spPr>
          <a:xfrm>
            <a:off x="8410575" y="6181725"/>
            <a:ext cx="609600"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457200" y="1399592"/>
            <a:ext cx="4040100" cy="762000"/>
          </a:xfrm>
          <a:prstGeom prst="rect">
            <a:avLst/>
          </a:prstGeom>
          <a:noFill/>
          <a:ln>
            <a:noFill/>
          </a:ln>
        </p:spPr>
        <p:txBody>
          <a:bodyPr wrap="square" lIns="91425" tIns="91425" rIns="91425" bIns="91425" anchor="b" anchorCtr="0"/>
          <a:lstStyle>
            <a:lvl1pPr marL="0" marR="0" lvl="0" indent="0" algn="l" rtl="0">
              <a:spcBef>
                <a:spcPts val="0"/>
              </a:spcBef>
              <a:spcAft>
                <a:spcPts val="0"/>
              </a:spcAft>
              <a:buClr>
                <a:schemeClr val="accent2"/>
              </a:buClr>
              <a:buFont typeface="Noto Sans Symbols"/>
              <a:buNone/>
              <a:defRPr sz="2600" b="1" i="0" u="none" strike="noStrike" cap="none">
                <a:solidFill>
                  <a:schemeClr val="lt2"/>
                </a:solidFill>
                <a:latin typeface="Constantia"/>
                <a:ea typeface="Constantia"/>
                <a:cs typeface="Constantia"/>
                <a:sym typeface="Constantia"/>
              </a:defRPr>
            </a:lvl1pPr>
            <a:lvl2pPr marL="639762" marR="0" lvl="1" indent="-284162" algn="l" rtl="0">
              <a:spcBef>
                <a:spcPts val="300"/>
              </a:spcBef>
              <a:spcAft>
                <a:spcPts val="0"/>
              </a:spcAft>
              <a:buClr>
                <a:srgbClr val="D6903D"/>
              </a:buClr>
              <a:buFont typeface="Noto Sans Symbols"/>
              <a:buNone/>
              <a:defRPr sz="2000" b="1" i="0" u="none" strike="noStrike" cap="none">
                <a:solidFill>
                  <a:schemeClr val="lt2"/>
                </a:solidFill>
                <a:latin typeface="Constantia"/>
                <a:ea typeface="Constantia"/>
                <a:cs typeface="Constantia"/>
                <a:sym typeface="Constantia"/>
              </a:defRPr>
            </a:lvl2pPr>
            <a:lvl3pPr marL="1004887" marR="0" lvl="2" indent="-230187" algn="l" rtl="0">
              <a:spcBef>
                <a:spcPts val="300"/>
              </a:spcBef>
              <a:spcAft>
                <a:spcPts val="0"/>
              </a:spcAft>
              <a:buClr>
                <a:srgbClr val="B37732"/>
              </a:buClr>
              <a:buFont typeface="Noto Sans Symbols"/>
              <a:buNone/>
              <a:defRPr sz="1800" b="1" i="0" u="none" strike="noStrike" cap="none">
                <a:solidFill>
                  <a:schemeClr val="lt1"/>
                </a:solidFill>
                <a:latin typeface="Constantia"/>
                <a:ea typeface="Constantia"/>
                <a:cs typeface="Constantia"/>
                <a:sym typeface="Constantia"/>
              </a:defRPr>
            </a:lvl3pPr>
            <a:lvl4pPr marL="1279525" marR="0" lvl="3" indent="-238125" algn="l" rtl="0">
              <a:spcBef>
                <a:spcPts val="300"/>
              </a:spcBef>
              <a:spcAft>
                <a:spcPts val="0"/>
              </a:spcAft>
              <a:buClr>
                <a:srgbClr val="D6903D"/>
              </a:buClr>
              <a:buFont typeface="Noto Sans Symbols"/>
              <a:buNone/>
              <a:defRPr sz="1600" b="1" i="0" u="none" strike="noStrike" cap="none">
                <a:solidFill>
                  <a:schemeClr val="lt1"/>
                </a:solidFill>
                <a:latin typeface="Constantia"/>
                <a:ea typeface="Constantia"/>
                <a:cs typeface="Constantia"/>
                <a:sym typeface="Constantia"/>
              </a:defRPr>
            </a:lvl4pPr>
            <a:lvl5pPr marL="1554162" marR="0" lvl="4" indent="-233362" algn="l" rtl="0">
              <a:spcBef>
                <a:spcPts val="338"/>
              </a:spcBef>
              <a:spcAft>
                <a:spcPts val="0"/>
              </a:spcAft>
              <a:buClr>
                <a:srgbClr val="D6903D"/>
              </a:buClr>
              <a:buFont typeface="Noto Sans Symbols"/>
              <a:buNone/>
              <a:defRPr sz="1600" b="1"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97" name="Shape 97"/>
          <p:cNvSpPr txBox="1">
            <a:spLocks noGrp="1"/>
          </p:cNvSpPr>
          <p:nvPr>
            <p:ph type="body" idx="2"/>
          </p:nvPr>
        </p:nvSpPr>
        <p:spPr>
          <a:xfrm>
            <a:off x="457200" y="2201896"/>
            <a:ext cx="4038600" cy="3913500"/>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b="0" i="0" u="none" strike="noStrike" cap="none">
                <a:solidFill>
                  <a:schemeClr val="lt1"/>
                </a:solidFill>
                <a:latin typeface="Constantia"/>
                <a:ea typeface="Constantia"/>
                <a:cs typeface="Constantia"/>
                <a:sym typeface="Constantia"/>
              </a:defRPr>
            </a:lvl1pPr>
            <a:lvl2pPr marL="639762"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7" marR="0" lvl="2" indent="-116839"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2"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98" name="Shape 98"/>
          <p:cNvSpPr txBox="1">
            <a:spLocks noGrp="1"/>
          </p:cNvSpPr>
          <p:nvPr>
            <p:ph type="body" idx="3"/>
          </p:nvPr>
        </p:nvSpPr>
        <p:spPr>
          <a:xfrm>
            <a:off x="4649787" y="2201896"/>
            <a:ext cx="4038600" cy="3913500"/>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b="0" i="0" u="none" strike="noStrike" cap="none">
                <a:solidFill>
                  <a:schemeClr val="lt1"/>
                </a:solidFill>
                <a:latin typeface="Constantia"/>
                <a:ea typeface="Constantia"/>
                <a:cs typeface="Constantia"/>
                <a:sym typeface="Constantia"/>
              </a:defRPr>
            </a:lvl1pPr>
            <a:lvl2pPr marL="639762"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7" marR="0" lvl="2" indent="-116839"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2"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99" name="Shape 99"/>
          <p:cNvSpPr txBox="1">
            <a:spLocks noGrp="1"/>
          </p:cNvSpPr>
          <p:nvPr>
            <p:ph type="title"/>
          </p:nvPr>
        </p:nvSpPr>
        <p:spPr>
          <a:xfrm>
            <a:off x="457200" y="155447"/>
            <a:ext cx="8229600" cy="11430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100" name="Shape 100"/>
          <p:cNvSpPr txBox="1">
            <a:spLocks noGrp="1"/>
          </p:cNvSpPr>
          <p:nvPr>
            <p:ph type="body" idx="4"/>
          </p:nvPr>
        </p:nvSpPr>
        <p:spPr>
          <a:xfrm>
            <a:off x="4648200" y="1399592"/>
            <a:ext cx="4040100" cy="762000"/>
          </a:xfrm>
          <a:prstGeom prst="rect">
            <a:avLst/>
          </a:prstGeom>
          <a:noFill/>
          <a:ln>
            <a:noFill/>
          </a:ln>
        </p:spPr>
        <p:txBody>
          <a:bodyPr wrap="square" lIns="91425" tIns="91425" rIns="91425" bIns="91425" anchor="b" anchorCtr="0"/>
          <a:lstStyle>
            <a:lvl1pPr marL="0" marR="0" lvl="0" indent="0" algn="l" rtl="0">
              <a:spcBef>
                <a:spcPts val="0"/>
              </a:spcBef>
              <a:spcAft>
                <a:spcPts val="0"/>
              </a:spcAft>
              <a:buClr>
                <a:schemeClr val="accent2"/>
              </a:buClr>
              <a:buFont typeface="Noto Sans Symbols"/>
              <a:buNone/>
              <a:defRPr sz="2600" b="1" i="0" u="none" strike="noStrike" cap="none">
                <a:solidFill>
                  <a:schemeClr val="lt2"/>
                </a:solidFill>
                <a:latin typeface="Constantia"/>
                <a:ea typeface="Constantia"/>
                <a:cs typeface="Constantia"/>
                <a:sym typeface="Constantia"/>
              </a:defRPr>
            </a:lvl1pPr>
            <a:lvl2pPr marL="639762" marR="0" lvl="1" indent="-284162" algn="l" rtl="0">
              <a:spcBef>
                <a:spcPts val="300"/>
              </a:spcBef>
              <a:spcAft>
                <a:spcPts val="0"/>
              </a:spcAft>
              <a:buClr>
                <a:srgbClr val="D6903D"/>
              </a:buClr>
              <a:buFont typeface="Noto Sans Symbols"/>
              <a:buNone/>
              <a:defRPr sz="2000" b="1" i="0" u="none" strike="noStrike" cap="none">
                <a:solidFill>
                  <a:schemeClr val="lt2"/>
                </a:solidFill>
                <a:latin typeface="Constantia"/>
                <a:ea typeface="Constantia"/>
                <a:cs typeface="Constantia"/>
                <a:sym typeface="Constantia"/>
              </a:defRPr>
            </a:lvl2pPr>
            <a:lvl3pPr marL="1004887" marR="0" lvl="2" indent="-230187" algn="l" rtl="0">
              <a:spcBef>
                <a:spcPts val="300"/>
              </a:spcBef>
              <a:spcAft>
                <a:spcPts val="0"/>
              </a:spcAft>
              <a:buClr>
                <a:srgbClr val="B37732"/>
              </a:buClr>
              <a:buFont typeface="Noto Sans Symbols"/>
              <a:buNone/>
              <a:defRPr sz="1800" b="1" i="0" u="none" strike="noStrike" cap="none">
                <a:solidFill>
                  <a:schemeClr val="lt1"/>
                </a:solidFill>
                <a:latin typeface="Constantia"/>
                <a:ea typeface="Constantia"/>
                <a:cs typeface="Constantia"/>
                <a:sym typeface="Constantia"/>
              </a:defRPr>
            </a:lvl3pPr>
            <a:lvl4pPr marL="1279525" marR="0" lvl="3" indent="-238125" algn="l" rtl="0">
              <a:spcBef>
                <a:spcPts val="300"/>
              </a:spcBef>
              <a:spcAft>
                <a:spcPts val="0"/>
              </a:spcAft>
              <a:buClr>
                <a:srgbClr val="D6903D"/>
              </a:buClr>
              <a:buFont typeface="Noto Sans Symbols"/>
              <a:buNone/>
              <a:defRPr sz="1600" b="1" i="0" u="none" strike="noStrike" cap="none">
                <a:solidFill>
                  <a:schemeClr val="lt1"/>
                </a:solidFill>
                <a:latin typeface="Constantia"/>
                <a:ea typeface="Constantia"/>
                <a:cs typeface="Constantia"/>
                <a:sym typeface="Constantia"/>
              </a:defRPr>
            </a:lvl4pPr>
            <a:lvl5pPr marL="1554162" marR="0" lvl="4" indent="-233362" algn="l" rtl="0">
              <a:spcBef>
                <a:spcPts val="338"/>
              </a:spcBef>
              <a:spcAft>
                <a:spcPts val="0"/>
              </a:spcAft>
              <a:buClr>
                <a:srgbClr val="D6903D"/>
              </a:buClr>
              <a:buFont typeface="Noto Sans Symbols"/>
              <a:buNone/>
              <a:defRPr sz="1600" b="1"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101" name="Shape 101"/>
          <p:cNvSpPr txBox="1">
            <a:spLocks noGrp="1"/>
          </p:cNvSpPr>
          <p:nvPr>
            <p:ph type="sldNum" idx="12"/>
          </p:nvPr>
        </p:nvSpPr>
        <p:spPr>
          <a:xfrm>
            <a:off x="8410575" y="6181725"/>
            <a:ext cx="609600"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
        <p:nvSpPr>
          <p:cNvPr id="102" name="Shape 102"/>
          <p:cNvSpPr txBox="1">
            <a:spLocks noGrp="1"/>
          </p:cNvSpPr>
          <p:nvPr>
            <p:ph type="ftr" idx="11"/>
          </p:nvPr>
        </p:nvSpPr>
        <p:spPr>
          <a:xfrm>
            <a:off x="2133600" y="6203950"/>
            <a:ext cx="3581400" cy="3843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03" name="Shape 103"/>
          <p:cNvSpPr txBox="1">
            <a:spLocks noGrp="1"/>
          </p:cNvSpPr>
          <p:nvPr>
            <p:ph type="dt" idx="10"/>
          </p:nvPr>
        </p:nvSpPr>
        <p:spPr>
          <a:xfrm>
            <a:off x="5791200" y="6203950"/>
            <a:ext cx="2590800" cy="3843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457200" y="1524000"/>
            <a:ext cx="8229600" cy="4572000"/>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b="0" i="0" u="none" strike="noStrike" cap="none">
                <a:solidFill>
                  <a:schemeClr val="lt1"/>
                </a:solidFill>
                <a:latin typeface="Constantia"/>
                <a:ea typeface="Constantia"/>
                <a:cs typeface="Constantia"/>
                <a:sym typeface="Constantia"/>
              </a:defRPr>
            </a:lvl1pPr>
            <a:lvl2pPr marL="639763"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8" marR="0" lvl="2" indent="-116840"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3"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28" name="Shape 28"/>
          <p:cNvSpPr txBox="1">
            <a:spLocks noGrp="1"/>
          </p:cNvSpPr>
          <p:nvPr>
            <p:ph type="title"/>
          </p:nvPr>
        </p:nvSpPr>
        <p:spPr>
          <a:xfrm>
            <a:off x="457200" y="152400"/>
            <a:ext cx="8229600" cy="12191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29" name="Shape 29"/>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34" name="Shape 34"/>
          <p:cNvSpPr txBox="1">
            <a:spLocks noGrp="1"/>
          </p:cNvSpPr>
          <p:nvPr>
            <p:ph type="body" idx="1"/>
          </p:nvPr>
        </p:nvSpPr>
        <p:spPr>
          <a:xfrm rot="5400000">
            <a:off x="541337" y="190500"/>
            <a:ext cx="5851525" cy="6019799"/>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a:solidFill>
                  <a:schemeClr val="lt1"/>
                </a:solidFill>
                <a:latin typeface="Constantia"/>
                <a:ea typeface="Constantia"/>
                <a:cs typeface="Constantia"/>
                <a:sym typeface="Constantia"/>
              </a:defRPr>
            </a:lvl1pPr>
            <a:lvl2pPr marL="639763"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8" marR="0" lvl="2" indent="-116840"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3"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35" name="Shape 35"/>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6" name="Shape 36"/>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37" name="Shape 37"/>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152400"/>
            <a:ext cx="8229600" cy="12191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40" name="Shape 40"/>
          <p:cNvSpPr txBox="1">
            <a:spLocks noGrp="1"/>
          </p:cNvSpPr>
          <p:nvPr>
            <p:ph type="body" idx="1"/>
          </p:nvPr>
        </p:nvSpPr>
        <p:spPr>
          <a:xfrm rot="5400000">
            <a:off x="2232818" y="-327819"/>
            <a:ext cx="4678361" cy="8229600"/>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a:solidFill>
                  <a:schemeClr val="lt1"/>
                </a:solidFill>
                <a:latin typeface="Constantia"/>
                <a:ea typeface="Constantia"/>
                <a:cs typeface="Constantia"/>
                <a:sym typeface="Constantia"/>
              </a:defRPr>
            </a:lvl1pPr>
            <a:lvl2pPr marL="639763"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8" marR="0" lvl="2" indent="-116840"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3"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41" name="Shape 41"/>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6629400" y="457200"/>
            <a:ext cx="2057400" cy="1066799"/>
          </a:xfrm>
          <a:prstGeom prst="rect">
            <a:avLst/>
          </a:prstGeom>
          <a:noFill/>
          <a:ln>
            <a:noFill/>
          </a:ln>
        </p:spPr>
        <p:txBody>
          <a:bodyPr wrap="square" lIns="91425" tIns="91425" rIns="91425" bIns="91425" anchor="b" anchorCtr="0"/>
          <a:lstStyle>
            <a:lvl1pPr marL="0" marR="0" lvl="0" indent="0" algn="l" rtl="0">
              <a:spcBef>
                <a:spcPts val="0"/>
              </a:spcBef>
              <a:spcAft>
                <a:spcPts val="0"/>
              </a:spcAft>
              <a:buClr>
                <a:schemeClr val="lt2"/>
              </a:buClr>
              <a:buFont typeface="Constantia"/>
              <a:buNone/>
              <a:defRPr sz="1800" b="1" i="0" u="none" strike="noStrike" cap="none">
                <a:solidFill>
                  <a:schemeClr val="lt2"/>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46" name="Shape 46"/>
          <p:cNvSpPr>
            <a:spLocks noGrp="1"/>
          </p:cNvSpPr>
          <p:nvPr>
            <p:ph type="pic" idx="2"/>
          </p:nvPr>
        </p:nvSpPr>
        <p:spPr>
          <a:xfrm>
            <a:off x="457200" y="457200"/>
            <a:ext cx="6019799" cy="5562600"/>
          </a:xfrm>
          <a:prstGeom prst="rect">
            <a:avLst/>
          </a:prstGeom>
          <a:solidFill>
            <a:srgbClr val="FFFDEB"/>
          </a:solidFill>
          <a:ln>
            <a:noFill/>
          </a:ln>
          <a:effectLst>
            <a:outerShdw blurRad="88900" sx="103000" sy="103000" algn="ctr" rotWithShape="0">
              <a:srgbClr val="000000">
                <a:alpha val="31764"/>
              </a:srgbClr>
            </a:outerShdw>
          </a:effectLst>
        </p:spPr>
        <p:txBody>
          <a:bodyPr wrap="square" lIns="91425" tIns="91425" rIns="91425" bIns="91425" anchor="t" anchorCtr="0"/>
          <a:lstStyle>
            <a:lvl1pPr marL="0" marR="0" lvl="0" indent="0" algn="l" rtl="0">
              <a:spcBef>
                <a:spcPts val="600"/>
              </a:spcBef>
              <a:spcAft>
                <a:spcPts val="0"/>
              </a:spcAft>
              <a:buClr>
                <a:schemeClr val="accent2"/>
              </a:buClr>
              <a:buFont typeface="Noto Sans Symbols"/>
              <a:buNone/>
              <a:defRPr sz="3200">
                <a:solidFill>
                  <a:schemeClr val="dk1"/>
                </a:solidFill>
                <a:latin typeface="Constantia"/>
                <a:ea typeface="Constantia"/>
                <a:cs typeface="Constantia"/>
                <a:sym typeface="Constantia"/>
              </a:defRPr>
            </a:lvl1pPr>
            <a:lvl2pPr marL="639763"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8" marR="0" lvl="2" indent="-116840"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3"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47" name="Shape 47"/>
          <p:cNvSpPr txBox="1">
            <a:spLocks noGrp="1"/>
          </p:cNvSpPr>
          <p:nvPr>
            <p:ph type="body" idx="1"/>
          </p:nvPr>
        </p:nvSpPr>
        <p:spPr>
          <a:xfrm>
            <a:off x="6629400" y="1600200"/>
            <a:ext cx="2057400" cy="4419599"/>
          </a:xfrm>
          <a:prstGeom prst="rect">
            <a:avLst/>
          </a:prstGeom>
          <a:noFill/>
          <a:ln>
            <a:noFill/>
          </a:ln>
        </p:spPr>
        <p:txBody>
          <a:bodyPr wrap="square" lIns="91425" tIns="91425" rIns="91425" bIns="91425" anchor="t" anchorCtr="0"/>
          <a:lstStyle>
            <a:lvl1pPr marL="0" marR="0" lvl="0" indent="0" algn="l" rtl="0">
              <a:lnSpc>
                <a:spcPct val="125000"/>
              </a:lnSpc>
              <a:spcBef>
                <a:spcPts val="600"/>
              </a:spcBef>
              <a:spcAft>
                <a:spcPts val="1000"/>
              </a:spcAft>
              <a:buClr>
                <a:schemeClr val="accent2"/>
              </a:buClr>
              <a:buFont typeface="Noto Sans Symbols"/>
              <a:buNone/>
              <a:defRPr sz="1600" b="0">
                <a:solidFill>
                  <a:schemeClr val="lt2"/>
                </a:solidFill>
                <a:latin typeface="Constantia"/>
                <a:ea typeface="Constantia"/>
                <a:cs typeface="Constantia"/>
                <a:sym typeface="Constantia"/>
              </a:defRPr>
            </a:lvl1pPr>
            <a:lvl2pPr marL="639763" marR="0" lvl="1" indent="-219393" algn="l" rtl="0">
              <a:spcBef>
                <a:spcPts val="300"/>
              </a:spcBef>
              <a:spcAft>
                <a:spcPts val="0"/>
              </a:spcAft>
              <a:buClr>
                <a:srgbClr val="D6903D"/>
              </a:buClr>
              <a:buSzPct val="85000"/>
              <a:buFont typeface="Noto Sans Symbols"/>
              <a:buChar char="●"/>
              <a:defRPr sz="1200" b="0" i="0" u="none" strike="noStrike" cap="none">
                <a:solidFill>
                  <a:schemeClr val="lt2"/>
                </a:solidFill>
                <a:latin typeface="Constantia"/>
                <a:ea typeface="Constantia"/>
                <a:cs typeface="Constantia"/>
                <a:sym typeface="Constantia"/>
              </a:defRPr>
            </a:lvl2pPr>
            <a:lvl3pPr marL="1004888" marR="0" lvl="2" indent="-176212" algn="l" rtl="0">
              <a:spcBef>
                <a:spcPts val="300"/>
              </a:spcBef>
              <a:spcAft>
                <a:spcPts val="0"/>
              </a:spcAft>
              <a:buClr>
                <a:srgbClr val="B37732"/>
              </a:buClr>
              <a:buSzPct val="85000"/>
              <a:buFont typeface="Noto Sans Symbols"/>
              <a:buChar char="●"/>
              <a:defRPr sz="1000" b="0" i="0" u="none" strike="noStrike" cap="none">
                <a:solidFill>
                  <a:schemeClr val="lt1"/>
                </a:solidFill>
                <a:latin typeface="Constantia"/>
                <a:ea typeface="Constantia"/>
                <a:cs typeface="Constantia"/>
                <a:sym typeface="Constantia"/>
              </a:defRPr>
            </a:lvl3pPr>
            <a:lvl4pPr marL="1279525" marR="0" lvl="3" indent="-189547" algn="l" rtl="0">
              <a:spcBef>
                <a:spcPts val="300"/>
              </a:spcBef>
              <a:spcAft>
                <a:spcPts val="0"/>
              </a:spcAft>
              <a:buClr>
                <a:srgbClr val="D6903D"/>
              </a:buClr>
              <a:buSzPct val="85000"/>
              <a:buFont typeface="Noto Sans Symbols"/>
              <a:buChar char="●"/>
              <a:defRPr sz="900" b="0" i="0" u="none" strike="noStrike" cap="none">
                <a:solidFill>
                  <a:schemeClr val="lt1"/>
                </a:solidFill>
                <a:latin typeface="Constantia"/>
                <a:ea typeface="Constantia"/>
                <a:cs typeface="Constantia"/>
                <a:sym typeface="Constantia"/>
              </a:defRPr>
            </a:lvl4pPr>
            <a:lvl5pPr marL="1554163" marR="0" lvl="4" indent="-184785" algn="l" rtl="0">
              <a:spcBef>
                <a:spcPts val="338"/>
              </a:spcBef>
              <a:spcAft>
                <a:spcPts val="0"/>
              </a:spcAft>
              <a:buClr>
                <a:srgbClr val="D6903D"/>
              </a:buClr>
              <a:buSzPct val="85000"/>
              <a:buFont typeface="Noto Sans Symbols"/>
              <a:buChar char="●"/>
              <a:defRPr sz="9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48" name="Shape 48"/>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457200" y="457200"/>
            <a:ext cx="6248399" cy="5714999"/>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a:solidFill>
                  <a:schemeClr val="lt1"/>
                </a:solidFill>
                <a:latin typeface="Constantia"/>
                <a:ea typeface="Constantia"/>
                <a:cs typeface="Constantia"/>
                <a:sym typeface="Constantia"/>
              </a:defRPr>
            </a:lvl1pPr>
            <a:lvl2pPr marL="639763"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8" marR="0" lvl="2" indent="-116840"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3"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53" name="Shape 53"/>
          <p:cNvSpPr txBox="1">
            <a:spLocks noGrp="1"/>
          </p:cNvSpPr>
          <p:nvPr>
            <p:ph type="body" idx="2"/>
          </p:nvPr>
        </p:nvSpPr>
        <p:spPr>
          <a:xfrm>
            <a:off x="6781800" y="1600200"/>
            <a:ext cx="1984247" cy="3733800"/>
          </a:xfrm>
          <a:prstGeom prst="rect">
            <a:avLst/>
          </a:prstGeom>
          <a:noFill/>
          <a:ln>
            <a:noFill/>
          </a:ln>
        </p:spPr>
        <p:txBody>
          <a:bodyPr wrap="square" lIns="91425" tIns="91425" rIns="91425" bIns="91425" anchor="t" anchorCtr="0"/>
          <a:lstStyle>
            <a:lvl1pPr marL="0" marR="0" lvl="0" indent="0" algn="l" rtl="0">
              <a:lnSpc>
                <a:spcPct val="125000"/>
              </a:lnSpc>
              <a:spcBef>
                <a:spcPts val="600"/>
              </a:spcBef>
              <a:spcAft>
                <a:spcPts val="1000"/>
              </a:spcAft>
              <a:buClr>
                <a:schemeClr val="accent2"/>
              </a:buClr>
              <a:buFont typeface="Noto Sans Symbols"/>
              <a:buNone/>
              <a:defRPr sz="1600">
                <a:solidFill>
                  <a:schemeClr val="lt2"/>
                </a:solidFill>
                <a:latin typeface="Constantia"/>
                <a:ea typeface="Constantia"/>
                <a:cs typeface="Constantia"/>
                <a:sym typeface="Constantia"/>
              </a:defRPr>
            </a:lvl1pPr>
            <a:lvl2pPr marL="639763" marR="0" lvl="1" indent="-284163" algn="l" rtl="0">
              <a:spcBef>
                <a:spcPts val="300"/>
              </a:spcBef>
              <a:spcAft>
                <a:spcPts val="0"/>
              </a:spcAft>
              <a:buClr>
                <a:srgbClr val="D6903D"/>
              </a:buClr>
              <a:buFont typeface="Noto Sans Symbols"/>
              <a:buNone/>
              <a:defRPr sz="1200" b="0" i="0" u="none" strike="noStrike" cap="none">
                <a:solidFill>
                  <a:schemeClr val="lt2"/>
                </a:solidFill>
                <a:latin typeface="Constantia"/>
                <a:ea typeface="Constantia"/>
                <a:cs typeface="Constantia"/>
                <a:sym typeface="Constantia"/>
              </a:defRPr>
            </a:lvl2pPr>
            <a:lvl3pPr marL="1004888" marR="0" lvl="2" indent="-230187" algn="l" rtl="0">
              <a:spcBef>
                <a:spcPts val="300"/>
              </a:spcBef>
              <a:spcAft>
                <a:spcPts val="0"/>
              </a:spcAft>
              <a:buClr>
                <a:srgbClr val="B37732"/>
              </a:buClr>
              <a:buFont typeface="Noto Sans Symbols"/>
              <a:buNone/>
              <a:defRPr sz="1000" b="0" i="0" u="none" strike="noStrike" cap="none">
                <a:solidFill>
                  <a:schemeClr val="lt1"/>
                </a:solidFill>
                <a:latin typeface="Constantia"/>
                <a:ea typeface="Constantia"/>
                <a:cs typeface="Constantia"/>
                <a:sym typeface="Constantia"/>
              </a:defRPr>
            </a:lvl3pPr>
            <a:lvl4pPr marL="1279525" marR="0" lvl="3" indent="-238125" algn="l" rtl="0">
              <a:spcBef>
                <a:spcPts val="300"/>
              </a:spcBef>
              <a:spcAft>
                <a:spcPts val="0"/>
              </a:spcAft>
              <a:buClr>
                <a:srgbClr val="D6903D"/>
              </a:buClr>
              <a:buFont typeface="Noto Sans Symbols"/>
              <a:buNone/>
              <a:defRPr sz="900" b="0" i="0" u="none" strike="noStrike" cap="none">
                <a:solidFill>
                  <a:schemeClr val="lt1"/>
                </a:solidFill>
                <a:latin typeface="Constantia"/>
                <a:ea typeface="Constantia"/>
                <a:cs typeface="Constantia"/>
                <a:sym typeface="Constantia"/>
              </a:defRPr>
            </a:lvl4pPr>
            <a:lvl5pPr marL="1554163" marR="0" lvl="4" indent="-233362" algn="l" rtl="0">
              <a:spcBef>
                <a:spcPts val="338"/>
              </a:spcBef>
              <a:spcAft>
                <a:spcPts val="0"/>
              </a:spcAft>
              <a:buClr>
                <a:srgbClr val="D6903D"/>
              </a:buClr>
              <a:buFont typeface="Noto Sans Symbols"/>
              <a:buNone/>
              <a:defRPr sz="9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54" name="Shape 54"/>
          <p:cNvSpPr txBox="1">
            <a:spLocks noGrp="1"/>
          </p:cNvSpPr>
          <p:nvPr>
            <p:ph type="title"/>
          </p:nvPr>
        </p:nvSpPr>
        <p:spPr>
          <a:xfrm>
            <a:off x="6781800" y="457200"/>
            <a:ext cx="1981199" cy="1066799"/>
          </a:xfrm>
          <a:prstGeom prst="rect">
            <a:avLst/>
          </a:prstGeom>
          <a:noFill/>
          <a:ln>
            <a:noFill/>
          </a:ln>
        </p:spPr>
        <p:txBody>
          <a:bodyPr wrap="square" lIns="91425" tIns="91425" rIns="91425" bIns="91425" anchor="b" anchorCtr="0"/>
          <a:lstStyle>
            <a:lvl1pPr marL="0" marR="0" lvl="0" indent="0" algn="l" rtl="0">
              <a:spcBef>
                <a:spcPts val="0"/>
              </a:spcBef>
              <a:spcAft>
                <a:spcPts val="0"/>
              </a:spcAft>
              <a:buClr>
                <a:schemeClr val="lt2"/>
              </a:buClr>
              <a:buFont typeface="Constantia"/>
              <a:buNone/>
              <a:defRPr sz="1800" b="1" i="0" u="none" strike="noStrike" cap="none">
                <a:solidFill>
                  <a:schemeClr val="lt2"/>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55" name="Shape 55"/>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0" name="Shape 60"/>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2400"/>
            <a:ext cx="8229600" cy="12191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64" name="Shape 64"/>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152400"/>
            <a:ext cx="8229600" cy="12191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69" name="Shape 69"/>
          <p:cNvSpPr txBox="1">
            <a:spLocks noGrp="1"/>
          </p:cNvSpPr>
          <p:nvPr>
            <p:ph type="body" idx="1"/>
          </p:nvPr>
        </p:nvSpPr>
        <p:spPr>
          <a:xfrm>
            <a:off x="457200" y="1524000"/>
            <a:ext cx="4059936" cy="4572000"/>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a:solidFill>
                  <a:schemeClr val="lt1"/>
                </a:solidFill>
                <a:latin typeface="Constantia"/>
                <a:ea typeface="Constantia"/>
                <a:cs typeface="Constantia"/>
                <a:sym typeface="Constantia"/>
              </a:defRPr>
            </a:lvl1pPr>
            <a:lvl2pPr marL="639763"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8" marR="0" lvl="2" indent="-116840"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3"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70" name="Shape 70"/>
          <p:cNvSpPr txBox="1">
            <a:spLocks noGrp="1"/>
          </p:cNvSpPr>
          <p:nvPr>
            <p:ph type="body" idx="2"/>
          </p:nvPr>
        </p:nvSpPr>
        <p:spPr>
          <a:xfrm>
            <a:off x="4648200" y="1524000"/>
            <a:ext cx="4059936" cy="4572000"/>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a:solidFill>
                  <a:schemeClr val="lt1"/>
                </a:solidFill>
                <a:latin typeface="Constantia"/>
                <a:ea typeface="Constantia"/>
                <a:cs typeface="Constantia"/>
                <a:sym typeface="Constantia"/>
              </a:defRPr>
            </a:lvl1pPr>
            <a:lvl2pPr marL="639763"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8" marR="0" lvl="2" indent="-116840"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3"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71" name="Shape 71"/>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1.jp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5"/>
        <p:cNvGrpSpPr/>
        <p:nvPr/>
      </p:nvGrpSpPr>
      <p:grpSpPr>
        <a:xfrm>
          <a:off x="0" y="0"/>
          <a:ext cx="0" cy="0"/>
          <a:chOff x="0" y="0"/>
          <a:chExt cx="0" cy="0"/>
        </a:xfrm>
      </p:grpSpPr>
      <p:cxnSp>
        <p:nvCxnSpPr>
          <p:cNvPr id="6" name="Shape 6"/>
          <p:cNvCxnSpPr/>
          <p:nvPr/>
        </p:nvCxnSpPr>
        <p:spPr>
          <a:xfrm>
            <a:off x="1463675" y="3549650"/>
            <a:ext cx="2971799" cy="1587"/>
          </a:xfrm>
          <a:prstGeom prst="straightConnector1">
            <a:avLst/>
          </a:prstGeom>
          <a:noFill/>
          <a:ln w="9525" cap="flat" cmpd="sng">
            <a:solidFill>
              <a:srgbClr val="E9E9E8"/>
            </a:solidFill>
            <a:prstDash val="solid"/>
            <a:miter lim="8000"/>
            <a:headEnd type="none" w="med" len="med"/>
            <a:tailEnd type="none" w="med" len="med"/>
          </a:ln>
          <a:effectLst>
            <a:outerShdw blurRad="63500">
              <a:srgbClr val="000000">
                <a:alpha val="54901"/>
              </a:srgbClr>
            </a:outerShdw>
          </a:effectLst>
        </p:spPr>
      </p:cxnSp>
      <p:cxnSp>
        <p:nvCxnSpPr>
          <p:cNvPr id="7" name="Shape 7"/>
          <p:cNvCxnSpPr/>
          <p:nvPr/>
        </p:nvCxnSpPr>
        <p:spPr>
          <a:xfrm>
            <a:off x="4708525" y="3549650"/>
            <a:ext cx="2971799" cy="1587"/>
          </a:xfrm>
          <a:prstGeom prst="straightConnector1">
            <a:avLst/>
          </a:prstGeom>
          <a:noFill/>
          <a:ln w="9525" cap="flat" cmpd="sng">
            <a:solidFill>
              <a:srgbClr val="E9E9E8"/>
            </a:solidFill>
            <a:prstDash val="solid"/>
            <a:miter lim="8000"/>
            <a:headEnd type="none" w="med" len="med"/>
            <a:tailEnd type="none" w="med" len="med"/>
          </a:ln>
          <a:effectLst>
            <a:outerShdw blurRad="63500">
              <a:srgbClr val="000000">
                <a:alpha val="54901"/>
              </a:srgbClr>
            </a:outerShdw>
          </a:effectLst>
        </p:spPr>
      </p:cxnSp>
      <p:sp>
        <p:nvSpPr>
          <p:cNvPr id="8" name="Shape 8"/>
          <p:cNvSpPr/>
          <p:nvPr/>
        </p:nvSpPr>
        <p:spPr>
          <a:xfrm>
            <a:off x="4540250" y="3525837"/>
            <a:ext cx="46036" cy="46036"/>
          </a:xfrm>
          <a:prstGeom prst="ellipse">
            <a:avLst/>
          </a:prstGeom>
          <a:solidFill>
            <a:schemeClr val="accent2"/>
          </a:solidFill>
          <a:ln w="38100" cap="flat" cmpd="sng">
            <a:solidFill>
              <a:schemeClr val="accent2"/>
            </a:solidFill>
            <a:prstDash val="solid"/>
            <a:miter lim="8000"/>
            <a:headEnd type="none" w="med" len="med"/>
            <a:tailEnd type="none" w="med" len="med"/>
          </a:ln>
          <a:effectLst>
            <a:outerShdw blurRad="63500">
              <a:srgbClr val="000000">
                <a:alpha val="54901"/>
              </a:srgbClr>
            </a:outerShdw>
          </a:effectLst>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9" name="Shape 9"/>
          <p:cNvSpPr txBox="1">
            <a:spLocks noGrp="1"/>
          </p:cNvSpPr>
          <p:nvPr>
            <p:ph type="body" idx="1"/>
          </p:nvPr>
        </p:nvSpPr>
        <p:spPr>
          <a:xfrm>
            <a:off x="457200" y="1447800"/>
            <a:ext cx="8229600" cy="4678361"/>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b="0" i="0" u="none" strike="noStrike" cap="none">
                <a:solidFill>
                  <a:schemeClr val="lt1"/>
                </a:solidFill>
                <a:latin typeface="Constantia"/>
                <a:ea typeface="Constantia"/>
                <a:cs typeface="Constantia"/>
                <a:sym typeface="Constantia"/>
              </a:defRPr>
            </a:lvl1pPr>
            <a:lvl2pPr marL="639763"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8" marR="0" lvl="2" indent="-116840"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3"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10" name="Shape 10"/>
          <p:cNvSpPr txBox="1">
            <a:spLocks noGrp="1"/>
          </p:cNvSpPr>
          <p:nvPr>
            <p:ph type="title"/>
          </p:nvPr>
        </p:nvSpPr>
        <p:spPr>
          <a:xfrm>
            <a:off x="457200" y="152400"/>
            <a:ext cx="8229600" cy="12191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11" name="Shape 11"/>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
        <p:nvSpPr>
          <p:cNvPr id="13" name="Shape 13"/>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0">
            <a:alphaModFix/>
          </a:blip>
          <a:stretch>
            <a:fillRect/>
          </a:stretch>
        </a:blipFill>
        <a:effectLst/>
      </p:bgPr>
    </p:bg>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457200" y="1447800"/>
            <a:ext cx="8229600" cy="4678361"/>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b="0" i="0" u="none" strike="noStrike" cap="none">
                <a:solidFill>
                  <a:schemeClr val="lt1"/>
                </a:solidFill>
                <a:latin typeface="Constantia"/>
                <a:ea typeface="Constantia"/>
                <a:cs typeface="Constantia"/>
                <a:sym typeface="Constantia"/>
              </a:defRPr>
            </a:lvl1pPr>
            <a:lvl2pPr marL="639763"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8" marR="0" lvl="2" indent="-116840"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3"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22" name="Shape 22"/>
          <p:cNvSpPr txBox="1">
            <a:spLocks noGrp="1"/>
          </p:cNvSpPr>
          <p:nvPr>
            <p:ph type="dt" idx="10"/>
          </p:nvPr>
        </p:nvSpPr>
        <p:spPr>
          <a:xfrm>
            <a:off x="5791200" y="6203950"/>
            <a:ext cx="2590800"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2133600" y="6203950"/>
            <a:ext cx="3581399" cy="384174"/>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10575" y="6181725"/>
            <a:ext cx="609599"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
        <p:nvSpPr>
          <p:cNvPr id="25" name="Shape 25"/>
          <p:cNvSpPr txBox="1">
            <a:spLocks noGrp="1"/>
          </p:cNvSpPr>
          <p:nvPr>
            <p:ph type="title"/>
          </p:nvPr>
        </p:nvSpPr>
        <p:spPr>
          <a:xfrm>
            <a:off x="457200" y="152400"/>
            <a:ext cx="8229600" cy="121919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74"/>
        <p:cNvGrpSpPr/>
        <p:nvPr/>
      </p:nvGrpSpPr>
      <p:grpSpPr>
        <a:xfrm>
          <a:off x="0" y="0"/>
          <a:ext cx="0" cy="0"/>
          <a:chOff x="0" y="0"/>
          <a:chExt cx="0" cy="0"/>
        </a:xfrm>
      </p:grpSpPr>
      <p:cxnSp>
        <p:nvCxnSpPr>
          <p:cNvPr id="75" name="Shape 75"/>
          <p:cNvCxnSpPr/>
          <p:nvPr/>
        </p:nvCxnSpPr>
        <p:spPr>
          <a:xfrm>
            <a:off x="685800" y="4916487"/>
            <a:ext cx="7924800" cy="4800"/>
          </a:xfrm>
          <a:prstGeom prst="straightConnector1">
            <a:avLst/>
          </a:prstGeom>
          <a:noFill/>
          <a:ln w="9525" cap="flat" cmpd="sng">
            <a:solidFill>
              <a:srgbClr val="E9E9E8"/>
            </a:solidFill>
            <a:prstDash val="solid"/>
            <a:miter lim="8000"/>
            <a:headEnd type="none" w="med" len="med"/>
            <a:tailEnd type="none" w="med" len="med"/>
          </a:ln>
          <a:effectLst>
            <a:outerShdw blurRad="63500">
              <a:srgbClr val="000000">
                <a:alpha val="54900"/>
              </a:srgbClr>
            </a:outerShdw>
          </a:effectLst>
        </p:spPr>
      </p:cxnSp>
      <p:sp>
        <p:nvSpPr>
          <p:cNvPr id="76" name="Shape 76"/>
          <p:cNvSpPr txBox="1">
            <a:spLocks noGrp="1"/>
          </p:cNvSpPr>
          <p:nvPr>
            <p:ph type="body" idx="1"/>
          </p:nvPr>
        </p:nvSpPr>
        <p:spPr>
          <a:xfrm>
            <a:off x="457200" y="1447800"/>
            <a:ext cx="8229600" cy="4678500"/>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b="0" i="0" u="none" strike="noStrike" cap="none">
                <a:solidFill>
                  <a:schemeClr val="lt1"/>
                </a:solidFill>
                <a:latin typeface="Constantia"/>
                <a:ea typeface="Constantia"/>
                <a:cs typeface="Constantia"/>
                <a:sym typeface="Constantia"/>
              </a:defRPr>
            </a:lvl1pPr>
            <a:lvl2pPr marL="639762"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7" marR="0" lvl="2" indent="-116839"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2"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77" name="Shape 77"/>
          <p:cNvSpPr txBox="1">
            <a:spLocks noGrp="1"/>
          </p:cNvSpPr>
          <p:nvPr>
            <p:ph type="title"/>
          </p:nvPr>
        </p:nvSpPr>
        <p:spPr>
          <a:xfrm>
            <a:off x="457200" y="152400"/>
            <a:ext cx="8229600" cy="12192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78" name="Shape 78"/>
          <p:cNvSpPr txBox="1">
            <a:spLocks noGrp="1"/>
          </p:cNvSpPr>
          <p:nvPr>
            <p:ph type="dt" idx="10"/>
          </p:nvPr>
        </p:nvSpPr>
        <p:spPr>
          <a:xfrm>
            <a:off x="5791200" y="6203950"/>
            <a:ext cx="2590800" cy="3843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79" name="Shape 79"/>
          <p:cNvSpPr txBox="1">
            <a:spLocks noGrp="1"/>
          </p:cNvSpPr>
          <p:nvPr>
            <p:ph type="ftr" idx="11"/>
          </p:nvPr>
        </p:nvSpPr>
        <p:spPr>
          <a:xfrm>
            <a:off x="2133600" y="6203950"/>
            <a:ext cx="3581400" cy="3843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80" name="Shape 80"/>
          <p:cNvSpPr txBox="1">
            <a:spLocks noGrp="1"/>
          </p:cNvSpPr>
          <p:nvPr>
            <p:ph type="sldNum" idx="12"/>
          </p:nvPr>
        </p:nvSpPr>
        <p:spPr>
          <a:xfrm>
            <a:off x="8410575" y="6181725"/>
            <a:ext cx="609600"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7"/>
        <p:cNvGrpSpPr/>
        <p:nvPr/>
      </p:nvGrpSpPr>
      <p:grpSpPr>
        <a:xfrm>
          <a:off x="0" y="0"/>
          <a:ext cx="0" cy="0"/>
          <a:chOff x="0" y="0"/>
          <a:chExt cx="0" cy="0"/>
        </a:xfrm>
      </p:grpSpPr>
      <p:cxnSp>
        <p:nvCxnSpPr>
          <p:cNvPr id="88" name="Shape 88"/>
          <p:cNvCxnSpPr/>
          <p:nvPr/>
        </p:nvCxnSpPr>
        <p:spPr>
          <a:xfrm>
            <a:off x="563562" y="2179636"/>
            <a:ext cx="3748200" cy="1500"/>
          </a:xfrm>
          <a:prstGeom prst="straightConnector1">
            <a:avLst/>
          </a:prstGeom>
          <a:noFill/>
          <a:ln w="12700" cap="flat" cmpd="sng">
            <a:solidFill>
              <a:srgbClr val="E9E9E8"/>
            </a:solidFill>
            <a:prstDash val="solid"/>
            <a:miter lim="8000"/>
            <a:headEnd type="none" w="med" len="med"/>
            <a:tailEnd type="none" w="med" len="med"/>
          </a:ln>
          <a:effectLst>
            <a:outerShdw blurRad="63500">
              <a:srgbClr val="000000">
                <a:alpha val="54900"/>
              </a:srgbClr>
            </a:outerShdw>
          </a:effectLst>
        </p:spPr>
      </p:cxnSp>
      <p:cxnSp>
        <p:nvCxnSpPr>
          <p:cNvPr id="89" name="Shape 89"/>
          <p:cNvCxnSpPr/>
          <p:nvPr/>
        </p:nvCxnSpPr>
        <p:spPr>
          <a:xfrm>
            <a:off x="4754562" y="2179636"/>
            <a:ext cx="3749699" cy="1500"/>
          </a:xfrm>
          <a:prstGeom prst="straightConnector1">
            <a:avLst/>
          </a:prstGeom>
          <a:noFill/>
          <a:ln w="12700" cap="flat" cmpd="sng">
            <a:solidFill>
              <a:srgbClr val="E9E9E8"/>
            </a:solidFill>
            <a:prstDash val="solid"/>
            <a:miter lim="8000"/>
            <a:headEnd type="none" w="med" len="med"/>
            <a:tailEnd type="none" w="med" len="med"/>
          </a:ln>
          <a:effectLst>
            <a:outerShdw blurRad="63500">
              <a:srgbClr val="000000">
                <a:alpha val="54900"/>
              </a:srgbClr>
            </a:outerShdw>
          </a:effectLst>
        </p:spPr>
      </p:cxnSp>
      <p:sp>
        <p:nvSpPr>
          <p:cNvPr id="90" name="Shape 90"/>
          <p:cNvSpPr txBox="1">
            <a:spLocks noGrp="1"/>
          </p:cNvSpPr>
          <p:nvPr>
            <p:ph type="body" idx="1"/>
          </p:nvPr>
        </p:nvSpPr>
        <p:spPr>
          <a:xfrm>
            <a:off x="457200" y="1447800"/>
            <a:ext cx="8229600" cy="4678500"/>
          </a:xfrm>
          <a:prstGeom prst="rect">
            <a:avLst/>
          </a:prstGeom>
          <a:noFill/>
          <a:ln>
            <a:noFill/>
          </a:ln>
        </p:spPr>
        <p:txBody>
          <a:bodyPr wrap="square" lIns="91425" tIns="91425" rIns="91425" bIns="91425" anchor="t" anchorCtr="0"/>
          <a:lstStyle>
            <a:lvl1pPr marL="273050" marR="0" lvl="0" indent="-132715" algn="l" rtl="0">
              <a:spcBef>
                <a:spcPts val="600"/>
              </a:spcBef>
              <a:spcAft>
                <a:spcPts val="0"/>
              </a:spcAft>
              <a:buClr>
                <a:schemeClr val="accent2"/>
              </a:buClr>
              <a:buSzPct val="85000"/>
              <a:buFont typeface="Noto Sans Symbols"/>
              <a:buChar char="●"/>
              <a:defRPr sz="2600" b="0" i="0" u="none" strike="noStrike" cap="none">
                <a:solidFill>
                  <a:schemeClr val="lt1"/>
                </a:solidFill>
                <a:latin typeface="Constantia"/>
                <a:ea typeface="Constantia"/>
                <a:cs typeface="Constantia"/>
                <a:sym typeface="Constantia"/>
              </a:defRPr>
            </a:lvl1pPr>
            <a:lvl2pPr marL="639762" marR="0" lvl="1" indent="-154622" algn="l" rtl="0">
              <a:spcBef>
                <a:spcPts val="300"/>
              </a:spcBef>
              <a:spcAft>
                <a:spcPts val="0"/>
              </a:spcAft>
              <a:buClr>
                <a:srgbClr val="D6903D"/>
              </a:buClr>
              <a:buSzPct val="85000"/>
              <a:buFont typeface="Noto Sans Symbols"/>
              <a:buChar char="●"/>
              <a:defRPr sz="2400" b="0" i="0" u="none" strike="noStrike" cap="none">
                <a:solidFill>
                  <a:schemeClr val="lt2"/>
                </a:solidFill>
                <a:latin typeface="Constantia"/>
                <a:ea typeface="Constantia"/>
                <a:cs typeface="Constantia"/>
                <a:sym typeface="Constantia"/>
              </a:defRPr>
            </a:lvl2pPr>
            <a:lvl3pPr marL="1004887" marR="0" lvl="2" indent="-116839" algn="l" rtl="0">
              <a:spcBef>
                <a:spcPts val="300"/>
              </a:spcBef>
              <a:spcAft>
                <a:spcPts val="0"/>
              </a:spcAft>
              <a:buClr>
                <a:srgbClr val="B37732"/>
              </a:buClr>
              <a:buSzPct val="85000"/>
              <a:buFont typeface="Noto Sans Symbols"/>
              <a:buChar char="●"/>
              <a:defRPr sz="2100" b="0" i="0" u="none" strike="noStrike" cap="none">
                <a:solidFill>
                  <a:schemeClr val="lt1"/>
                </a:solidFill>
                <a:latin typeface="Constantia"/>
                <a:ea typeface="Constantia"/>
                <a:cs typeface="Constantia"/>
                <a:sym typeface="Constantia"/>
              </a:defRPr>
            </a:lvl3pPr>
            <a:lvl4pPr marL="1279525" marR="0" lvl="3" indent="-135572" algn="l" rtl="0">
              <a:spcBef>
                <a:spcPts val="300"/>
              </a:spcBef>
              <a:spcAft>
                <a:spcPts val="0"/>
              </a:spcAft>
              <a:buClr>
                <a:srgbClr val="D6903D"/>
              </a:buClr>
              <a:buSzPct val="85000"/>
              <a:buFont typeface="Noto Sans Symbols"/>
              <a:buChar char="●"/>
              <a:defRPr sz="1900" b="0" i="0" u="none" strike="noStrike" cap="none">
                <a:solidFill>
                  <a:schemeClr val="lt1"/>
                </a:solidFill>
                <a:latin typeface="Constantia"/>
                <a:ea typeface="Constantia"/>
                <a:cs typeface="Constantia"/>
                <a:sym typeface="Constantia"/>
              </a:defRPr>
            </a:lvl4pPr>
            <a:lvl5pPr marL="1554162" marR="0" lvl="4" indent="-147002" algn="l" rtl="0">
              <a:spcBef>
                <a:spcPts val="338"/>
              </a:spcBef>
              <a:spcAft>
                <a:spcPts val="0"/>
              </a:spcAft>
              <a:buClr>
                <a:srgbClr val="D6903D"/>
              </a:buClr>
              <a:buSzPct val="85000"/>
              <a:buFont typeface="Noto Sans Symbols"/>
              <a:buChar char="●"/>
              <a:defRPr sz="1600" b="0" i="0" u="none" strike="noStrike" cap="none">
                <a:solidFill>
                  <a:schemeClr val="lt1"/>
                </a:solidFill>
                <a:latin typeface="Constantia"/>
                <a:ea typeface="Constantia"/>
                <a:cs typeface="Constantia"/>
                <a:sym typeface="Constantia"/>
              </a:defRPr>
            </a:lvl5pPr>
            <a:lvl6pPr marL="1828800" marR="0" lvl="5" indent="-136842" algn="l" rtl="0">
              <a:spcBef>
                <a:spcPts val="340"/>
              </a:spcBef>
              <a:buClr>
                <a:srgbClr val="D58F3E"/>
              </a:buClr>
              <a:buSzPct val="85000"/>
              <a:buFont typeface="Noto Sans Symbols"/>
              <a:buChar char="☞"/>
              <a:defRPr sz="1700" b="0" i="0" u="none" strike="noStrike" cap="none">
                <a:solidFill>
                  <a:schemeClr val="lt1"/>
                </a:solidFill>
                <a:latin typeface="Constantia"/>
                <a:ea typeface="Constantia"/>
                <a:cs typeface="Constantia"/>
                <a:sym typeface="Constantia"/>
              </a:defRPr>
            </a:lvl6pPr>
            <a:lvl7pPr marL="2011679" marR="0" lvl="6" indent="-96519" algn="l" rtl="0">
              <a:spcBef>
                <a:spcPts val="340"/>
              </a:spcBef>
              <a:buClr>
                <a:srgbClr val="D58F3E"/>
              </a:buClr>
              <a:buSzPct val="85000"/>
              <a:buFont typeface="Noto Sans Symbols"/>
              <a:buChar char="☞"/>
              <a:defRPr sz="1600" b="0" i="0" u="none" strike="noStrike" cap="none">
                <a:solidFill>
                  <a:schemeClr val="lt1"/>
                </a:solidFill>
                <a:latin typeface="Constantia"/>
                <a:ea typeface="Constantia"/>
                <a:cs typeface="Constantia"/>
                <a:sym typeface="Constantia"/>
              </a:defRPr>
            </a:lvl7pPr>
            <a:lvl8pPr marL="2286000" marR="0" lvl="7" indent="-10953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8pPr>
            <a:lvl9pPr marL="2560320" marR="0" lvl="8" indent="-104457" algn="l" rtl="0">
              <a:spcBef>
                <a:spcPts val="340"/>
              </a:spcBef>
              <a:buClr>
                <a:srgbClr val="D58F3E"/>
              </a:buClr>
              <a:buSzPct val="85000"/>
              <a:buFont typeface="Noto Sans Symbols"/>
              <a:buChar char="☞"/>
              <a:defRPr sz="1500" b="0" i="0" u="none" strike="noStrike" cap="none">
                <a:solidFill>
                  <a:schemeClr val="lt1"/>
                </a:solidFill>
                <a:latin typeface="Constantia"/>
                <a:ea typeface="Constantia"/>
                <a:cs typeface="Constantia"/>
                <a:sym typeface="Constantia"/>
              </a:defRPr>
            </a:lvl9pPr>
          </a:lstStyle>
          <a:p>
            <a:endParaRPr/>
          </a:p>
        </p:txBody>
      </p:sp>
      <p:sp>
        <p:nvSpPr>
          <p:cNvPr id="91" name="Shape 91"/>
          <p:cNvSpPr txBox="1">
            <a:spLocks noGrp="1"/>
          </p:cNvSpPr>
          <p:nvPr>
            <p:ph type="title"/>
          </p:nvPr>
        </p:nvSpPr>
        <p:spPr>
          <a:xfrm>
            <a:off x="457200" y="152400"/>
            <a:ext cx="8229600" cy="12192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1pPr>
            <a:lvl2pPr marL="0" marR="0" lvl="1"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2pPr>
            <a:lvl3pPr marL="0" marR="0" lvl="2"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3pPr>
            <a:lvl4pPr marL="0" marR="0" lvl="3"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4pPr>
            <a:lvl5pPr marL="0" marR="0" lvl="4"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5pPr>
            <a:lvl6pPr marL="457200" marR="0" lvl="5"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6pPr>
            <a:lvl7pPr marL="914400" marR="0" lvl="6"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7pPr>
            <a:lvl8pPr marL="1371600" marR="0" lvl="7"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8pPr>
            <a:lvl9pPr marL="1828800" marR="0" lvl="8" indent="0" algn="l" rtl="0">
              <a:spcBef>
                <a:spcPts val="0"/>
              </a:spcBef>
              <a:spcAft>
                <a:spcPts val="0"/>
              </a:spcAft>
              <a:buNone/>
              <a:defRPr sz="4200" b="0" i="0" u="none" strike="noStrike" cap="none">
                <a:solidFill>
                  <a:srgbClr val="F9F9F9"/>
                </a:solidFill>
                <a:latin typeface="Constantia"/>
                <a:ea typeface="Constantia"/>
                <a:cs typeface="Constantia"/>
                <a:sym typeface="Constantia"/>
              </a:defRPr>
            </a:lvl9pPr>
          </a:lstStyle>
          <a:p>
            <a:endParaRPr/>
          </a:p>
        </p:txBody>
      </p:sp>
      <p:sp>
        <p:nvSpPr>
          <p:cNvPr id="92" name="Shape 92"/>
          <p:cNvSpPr txBox="1">
            <a:spLocks noGrp="1"/>
          </p:cNvSpPr>
          <p:nvPr>
            <p:ph type="sldNum" idx="12"/>
          </p:nvPr>
        </p:nvSpPr>
        <p:spPr>
          <a:xfrm>
            <a:off x="8410575" y="6181725"/>
            <a:ext cx="609600" cy="457200"/>
          </a:xfrm>
          <a:prstGeom prst="rect">
            <a:avLst/>
          </a:prstGeom>
          <a:noFill/>
          <a:ln>
            <a:noFill/>
          </a:ln>
        </p:spPr>
        <p:txBody>
          <a:bodyPr wrap="square" lIns="0" tIns="0" rIns="0" bIns="0" anchor="ctr" anchorCtr="0">
            <a:noAutofit/>
          </a:bodyPr>
          <a:lstStyle/>
          <a:p>
            <a:pPr marL="0" marR="0" lvl="0" indent="0" algn="ctr" rtl="0">
              <a:lnSpc>
                <a:spcPct val="100000"/>
              </a:lnSpc>
              <a:spcBef>
                <a:spcPts val="0"/>
              </a:spcBef>
              <a:spcAft>
                <a:spcPts val="0"/>
              </a:spcAft>
              <a:buClr>
                <a:schemeClr val="lt2"/>
              </a:buClr>
              <a:buSzPct val="25000"/>
              <a:buFont typeface="Constantia"/>
              <a:buNone/>
            </a:pPr>
            <a:fld id="{00000000-1234-1234-1234-123412341234}" type="slidenum">
              <a:rPr lang="en-US" sz="1600" b="0" i="0" u="none">
                <a:solidFill>
                  <a:schemeClr val="lt2"/>
                </a:solidFill>
                <a:latin typeface="Constantia"/>
                <a:ea typeface="Constantia"/>
                <a:cs typeface="Constantia"/>
                <a:sym typeface="Constantia"/>
              </a:rPr>
              <a:t>‹#›</a:t>
            </a:fld>
            <a:endParaRPr lang="en-US" sz="1600" b="0" i="0" u="none">
              <a:solidFill>
                <a:schemeClr val="lt2"/>
              </a:solidFill>
              <a:latin typeface="Constantia"/>
              <a:ea typeface="Constantia"/>
              <a:cs typeface="Constantia"/>
              <a:sym typeface="Constantia"/>
            </a:endParaRPr>
          </a:p>
        </p:txBody>
      </p:sp>
      <p:sp>
        <p:nvSpPr>
          <p:cNvPr id="93" name="Shape 93"/>
          <p:cNvSpPr txBox="1">
            <a:spLocks noGrp="1"/>
          </p:cNvSpPr>
          <p:nvPr>
            <p:ph type="ftr" idx="11"/>
          </p:nvPr>
        </p:nvSpPr>
        <p:spPr>
          <a:xfrm>
            <a:off x="2133600" y="6203950"/>
            <a:ext cx="3581400" cy="3843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a:solidFill>
                  <a:schemeClr val="lt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
        <p:nvSpPr>
          <p:cNvPr id="94" name="Shape 94"/>
          <p:cNvSpPr txBox="1">
            <a:spLocks noGrp="1"/>
          </p:cNvSpPr>
          <p:nvPr>
            <p:ph type="dt" idx="10"/>
          </p:nvPr>
        </p:nvSpPr>
        <p:spPr>
          <a:xfrm>
            <a:off x="5791200" y="6203950"/>
            <a:ext cx="2590800" cy="3843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a:solidFill>
                  <a:schemeClr val="lt2"/>
                </a:solidFill>
                <a:latin typeface="Constantia"/>
                <a:ea typeface="Constantia"/>
                <a:cs typeface="Constantia"/>
                <a:sym typeface="Constantia"/>
              </a:defRPr>
            </a:lvl1pPr>
            <a:lvl2pPr marL="457200" marR="0" lvl="1"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subTitle" idx="1"/>
          </p:nvPr>
        </p:nvSpPr>
        <p:spPr>
          <a:xfrm>
            <a:off x="457200" y="3700462"/>
            <a:ext cx="8305799" cy="11430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chemeClr val="accent2"/>
              </a:buClr>
              <a:buSzPct val="25000"/>
              <a:buFont typeface="Noto Sans Symbols"/>
              <a:buNone/>
            </a:pPr>
            <a:endParaRPr sz="2200" b="0" i="0" u="none" strike="noStrike" cap="none">
              <a:solidFill>
                <a:schemeClr val="lt2"/>
              </a:solidFill>
              <a:latin typeface="Constantia"/>
              <a:ea typeface="Constantia"/>
              <a:cs typeface="Constantia"/>
              <a:sym typeface="Constantia"/>
            </a:endParaRPr>
          </a:p>
        </p:txBody>
      </p:sp>
      <p:sp>
        <p:nvSpPr>
          <p:cNvPr id="109" name="Shape 109"/>
          <p:cNvSpPr txBox="1">
            <a:spLocks noGrp="1"/>
          </p:cNvSpPr>
          <p:nvPr>
            <p:ph type="ctrTitle"/>
          </p:nvPr>
        </p:nvSpPr>
        <p:spPr>
          <a:xfrm>
            <a:off x="457200" y="1433512"/>
            <a:ext cx="8305799" cy="1981199"/>
          </a:xfrm>
          <a:prstGeom prst="rect">
            <a:avLst/>
          </a:prstGeom>
          <a:noFill/>
          <a:ln>
            <a:noFill/>
          </a:ln>
        </p:spPr>
        <p:txBody>
          <a:bodyPr wrap="square" lIns="91425" tIns="45700" rIns="91425" bIns="45700" anchor="b" anchorCtr="0">
            <a:noAutofit/>
          </a:bodyPr>
          <a:lstStyle/>
          <a:p>
            <a:pPr marL="0" marR="0" lvl="0" indent="0" algn="ctr" rtl="0">
              <a:spcBef>
                <a:spcPts val="0"/>
              </a:spcBef>
              <a:spcAft>
                <a:spcPts val="0"/>
              </a:spcAft>
              <a:buSzPct val="25000"/>
              <a:buNone/>
            </a:pPr>
            <a:endParaRPr sz="4800" b="0" i="0" u="none" strike="noStrike" cap="none">
              <a:solidFill>
                <a:srgbClr val="F9F9F9"/>
              </a:solidFill>
              <a:latin typeface="Constantia"/>
              <a:ea typeface="Constantia"/>
              <a:cs typeface="Constantia"/>
              <a:sym typeface="Constantia"/>
            </a:endParaRPr>
          </a:p>
        </p:txBody>
      </p:sp>
      <p:pic>
        <p:nvPicPr>
          <p:cNvPr id="110" name="Shape 110" descr="skyranch.jpg"/>
          <p:cNvPicPr preferRelativeResize="0"/>
          <p:nvPr/>
        </p:nvPicPr>
        <p:blipFill rotWithShape="1">
          <a:blip r:embed="rId3">
            <a:alphaModFix/>
          </a:blip>
          <a:srcRect/>
          <a:stretch/>
        </p:blipFill>
        <p:spPr>
          <a:xfrm>
            <a:off x="266700" y="1433500"/>
            <a:ext cx="8610600" cy="4876800"/>
          </a:xfrm>
          <a:prstGeom prst="rect">
            <a:avLst/>
          </a:prstGeom>
          <a:noFill/>
          <a:ln>
            <a:noFill/>
          </a:ln>
        </p:spPr>
      </p:pic>
      <p:sp>
        <p:nvSpPr>
          <p:cNvPr id="111" name="Shape 111"/>
          <p:cNvSpPr txBox="1"/>
          <p:nvPr/>
        </p:nvSpPr>
        <p:spPr>
          <a:xfrm>
            <a:off x="902100" y="143275"/>
            <a:ext cx="7339800" cy="856200"/>
          </a:xfrm>
          <a:prstGeom prst="rect">
            <a:avLst/>
          </a:prstGeom>
          <a:noFill/>
          <a:ln>
            <a:noFill/>
          </a:ln>
        </p:spPr>
        <p:txBody>
          <a:bodyPr wrap="square" lIns="91425" tIns="91425" rIns="91425" bIns="91425" anchor="t" anchorCtr="0">
            <a:noAutofit/>
          </a:bodyPr>
          <a:lstStyle/>
          <a:p>
            <a:pPr lvl="0" algn="ctr">
              <a:spcBef>
                <a:spcPts val="0"/>
              </a:spcBef>
              <a:buNone/>
            </a:pPr>
            <a:r>
              <a:rPr lang="en-US" sz="3600" b="1">
                <a:solidFill>
                  <a:schemeClr val="accent2"/>
                </a:solidFill>
                <a:latin typeface="Constantia"/>
                <a:ea typeface="Constantia"/>
                <a:cs typeface="Constantia"/>
                <a:sym typeface="Constantia"/>
              </a:rPr>
              <a:t>5th Grade Science Camp</a:t>
            </a:r>
          </a:p>
          <a:p>
            <a:pPr lvl="0" algn="ctr">
              <a:spcBef>
                <a:spcPts val="0"/>
              </a:spcBef>
              <a:buNone/>
            </a:pPr>
            <a:r>
              <a:rPr lang="en-US" sz="3600" b="1">
                <a:solidFill>
                  <a:schemeClr val="accent2"/>
                </a:solidFill>
                <a:latin typeface="Constantia"/>
                <a:ea typeface="Constantia"/>
                <a:cs typeface="Constantia"/>
                <a:sym typeface="Constantia"/>
              </a:rPr>
              <a:t>Sky Ranch- Van, TX</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152400"/>
            <a:ext cx="8229600" cy="1219199"/>
          </a:xfrm>
          <a:prstGeom prst="rect">
            <a:avLst/>
          </a:prstGeom>
          <a:noFill/>
          <a:ln>
            <a:noFill/>
          </a:ln>
        </p:spPr>
        <p:txBody>
          <a:bodyPr wrap="square" lIns="91425" tIns="45700" rIns="91425" bIns="45700" anchor="b" anchorCtr="0">
            <a:noAutofit/>
          </a:bodyPr>
          <a:lstStyle/>
          <a:p>
            <a:pPr marL="0" marR="0" lvl="0" indent="0" algn="ctr" rtl="0">
              <a:lnSpc>
                <a:spcPct val="100000"/>
              </a:lnSpc>
              <a:spcBef>
                <a:spcPts val="0"/>
              </a:spcBef>
              <a:spcAft>
                <a:spcPts val="0"/>
              </a:spcAft>
              <a:buClr>
                <a:srgbClr val="FFC000"/>
              </a:buClr>
              <a:buSzPct val="25000"/>
              <a:buFont typeface="Constantia"/>
              <a:buNone/>
            </a:pPr>
            <a:r>
              <a:rPr lang="en-US" sz="6600" b="0" i="0" u="none" strike="noStrike" cap="none">
                <a:solidFill>
                  <a:srgbClr val="FFC000"/>
                </a:solidFill>
                <a:latin typeface="Constantia"/>
                <a:ea typeface="Constantia"/>
                <a:cs typeface="Constantia"/>
                <a:sym typeface="Constantia"/>
              </a:rPr>
              <a:t>Classrooms</a:t>
            </a:r>
          </a:p>
        </p:txBody>
      </p:sp>
      <p:sp>
        <p:nvSpPr>
          <p:cNvPr id="172" name="Shape 172"/>
          <p:cNvSpPr txBox="1"/>
          <p:nvPr/>
        </p:nvSpPr>
        <p:spPr>
          <a:xfrm>
            <a:off x="6248400" y="1905000"/>
            <a:ext cx="2438399" cy="4246562"/>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Constantia"/>
              <a:buNone/>
            </a:pPr>
            <a:r>
              <a:rPr lang="en-US" sz="2800" b="0" i="0" u="none">
                <a:solidFill>
                  <a:schemeClr val="lt1"/>
                </a:solidFill>
                <a:latin typeface="Constantia"/>
                <a:ea typeface="Constantia"/>
                <a:cs typeface="Constantia"/>
                <a:sym typeface="Constantia"/>
              </a:rPr>
              <a:t>There are 14 different classrooms throughout the camp and they will have them ready for us when we get there.</a:t>
            </a:r>
          </a:p>
          <a:p>
            <a:pPr marL="0" marR="0" lvl="0" indent="0" algn="l" rtl="0">
              <a:lnSpc>
                <a:spcPct val="100000"/>
              </a:lnSpc>
              <a:spcBef>
                <a:spcPts val="0"/>
              </a:spcBef>
              <a:spcAft>
                <a:spcPts val="0"/>
              </a:spcAft>
              <a:buClr>
                <a:schemeClr val="lt1"/>
              </a:buClr>
              <a:buSzPct val="25000"/>
              <a:buFont typeface="Constantia"/>
              <a:buNone/>
            </a:pPr>
            <a:r>
              <a:rPr lang="en-US" sz="1800" b="0" i="0" u="none">
                <a:solidFill>
                  <a:schemeClr val="lt1"/>
                </a:solidFill>
                <a:latin typeface="Constantia"/>
                <a:ea typeface="Constantia"/>
                <a:cs typeface="Constantia"/>
                <a:sym typeface="Constantia"/>
              </a:rPr>
              <a:t> </a:t>
            </a:r>
          </a:p>
        </p:txBody>
      </p:sp>
      <p:pic>
        <p:nvPicPr>
          <p:cNvPr id="173" name="Shape 173" descr="meeting room sky ranch.jpg"/>
          <p:cNvPicPr preferRelativeResize="0">
            <a:picLocks noGrp="1"/>
          </p:cNvPicPr>
          <p:nvPr>
            <p:ph type="body" idx="1"/>
          </p:nvPr>
        </p:nvPicPr>
        <p:blipFill rotWithShape="1">
          <a:blip r:embed="rId3">
            <a:alphaModFix/>
          </a:blip>
          <a:srcRect/>
          <a:stretch/>
        </p:blipFill>
        <p:spPr>
          <a:xfrm>
            <a:off x="381000" y="1828800"/>
            <a:ext cx="5714999" cy="38099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457200" y="1524000"/>
            <a:ext cx="8229600" cy="4572000"/>
          </a:xfrm>
          <a:prstGeom prst="rect">
            <a:avLst/>
          </a:prstGeom>
        </p:spPr>
        <p:txBody>
          <a:bodyPr wrap="square" lIns="91425" tIns="91425" rIns="91425" bIns="91425" anchor="t" anchorCtr="0">
            <a:noAutofit/>
          </a:bodyPr>
          <a:lstStyle/>
          <a:p>
            <a:pPr marL="457200" lvl="0" indent="-457200" rtl="0">
              <a:spcBef>
                <a:spcPts val="0"/>
              </a:spcBef>
              <a:buSzPct val="100000"/>
            </a:pPr>
            <a:r>
              <a:rPr lang="en-US" sz="3600"/>
              <a:t>Rise and Shine 7:00 AM</a:t>
            </a:r>
          </a:p>
          <a:p>
            <a:pPr marL="457200" lvl="0" indent="-457200" rtl="0">
              <a:spcBef>
                <a:spcPts val="0"/>
              </a:spcBef>
              <a:buSzPct val="100000"/>
            </a:pPr>
            <a:r>
              <a:rPr lang="en-US" sz="3600"/>
              <a:t>Breakfast</a:t>
            </a:r>
          </a:p>
          <a:p>
            <a:pPr marL="457200" lvl="0" indent="-457200" rtl="0">
              <a:spcBef>
                <a:spcPts val="0"/>
              </a:spcBef>
              <a:buSzPct val="100000"/>
            </a:pPr>
            <a:r>
              <a:rPr lang="en-US" sz="3600"/>
              <a:t>Classes</a:t>
            </a:r>
          </a:p>
          <a:p>
            <a:pPr marL="457200" lvl="0" indent="-457200" rtl="0">
              <a:spcBef>
                <a:spcPts val="0"/>
              </a:spcBef>
              <a:buSzPct val="100000"/>
            </a:pPr>
            <a:r>
              <a:rPr lang="en-US" sz="3600"/>
              <a:t>Lunch</a:t>
            </a:r>
          </a:p>
          <a:p>
            <a:pPr marL="457200" lvl="0" indent="-457200" rtl="0">
              <a:spcBef>
                <a:spcPts val="0"/>
              </a:spcBef>
              <a:buSzPct val="100000"/>
            </a:pPr>
            <a:r>
              <a:rPr lang="en-US" sz="3600"/>
              <a:t>Classes</a:t>
            </a:r>
          </a:p>
          <a:p>
            <a:pPr marL="457200" lvl="0" indent="-457200" rtl="0">
              <a:spcBef>
                <a:spcPts val="0"/>
              </a:spcBef>
              <a:buSzPct val="100000"/>
            </a:pPr>
            <a:r>
              <a:rPr lang="en-US" sz="3600"/>
              <a:t>Dinner</a:t>
            </a:r>
          </a:p>
          <a:p>
            <a:pPr marL="457200" lvl="0" indent="-457200" rtl="0">
              <a:spcBef>
                <a:spcPts val="0"/>
              </a:spcBef>
              <a:buSzPct val="100000"/>
            </a:pPr>
            <a:r>
              <a:rPr lang="en-US" sz="3600"/>
              <a:t>Evening Activities </a:t>
            </a:r>
          </a:p>
          <a:p>
            <a:pPr marL="457200" lvl="0" indent="-457200">
              <a:spcBef>
                <a:spcPts val="0"/>
              </a:spcBef>
              <a:buSzPct val="100000"/>
            </a:pPr>
            <a:r>
              <a:rPr lang="en-US" sz="3600"/>
              <a:t>Lights Out 10:00 PM</a:t>
            </a:r>
          </a:p>
        </p:txBody>
      </p:sp>
      <p:sp>
        <p:nvSpPr>
          <p:cNvPr id="179" name="Shape 179"/>
          <p:cNvSpPr txBox="1">
            <a:spLocks noGrp="1"/>
          </p:cNvSpPr>
          <p:nvPr>
            <p:ph type="title"/>
          </p:nvPr>
        </p:nvSpPr>
        <p:spPr>
          <a:xfrm>
            <a:off x="457200" y="152400"/>
            <a:ext cx="8229600" cy="1219200"/>
          </a:xfrm>
          <a:prstGeom prst="rect">
            <a:avLst/>
          </a:prstGeom>
        </p:spPr>
        <p:txBody>
          <a:bodyPr wrap="square" lIns="91425" tIns="91425" rIns="91425" bIns="91425" anchor="b" anchorCtr="0">
            <a:noAutofit/>
          </a:bodyPr>
          <a:lstStyle/>
          <a:p>
            <a:pPr lvl="0" algn="ctr">
              <a:spcBef>
                <a:spcPts val="0"/>
              </a:spcBef>
              <a:buNone/>
            </a:pPr>
            <a:r>
              <a:rPr lang="en-US">
                <a:solidFill>
                  <a:srgbClr val="FFC000"/>
                </a:solidFill>
              </a:rPr>
              <a:t>Daily Schedule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457200" y="852725"/>
            <a:ext cx="8229600" cy="4572000"/>
          </a:xfrm>
          <a:prstGeom prst="rect">
            <a:avLst/>
          </a:prstGeom>
        </p:spPr>
        <p:txBody>
          <a:bodyPr wrap="square" lIns="91425" tIns="91425" rIns="91425" bIns="91425" anchor="t" anchorCtr="0">
            <a:noAutofit/>
          </a:bodyPr>
          <a:lstStyle/>
          <a:p>
            <a:pPr marL="0" lvl="0" indent="-69850" rtl="0">
              <a:spcBef>
                <a:spcPts val="0"/>
              </a:spcBef>
              <a:buClr>
                <a:schemeClr val="dk1"/>
              </a:buClr>
              <a:buSzPct val="73333"/>
              <a:buFont typeface="Arial"/>
              <a:buNone/>
            </a:pPr>
            <a:r>
              <a:rPr lang="en-US" sz="1500" b="1">
                <a:solidFill>
                  <a:srgbClr val="F3F3F3"/>
                </a:solidFill>
                <a:latin typeface="PT Sans"/>
                <a:ea typeface="PT Sans"/>
                <a:cs typeface="PT Sans"/>
                <a:sym typeface="PT Sans"/>
              </a:rPr>
              <a:t>*Limnology (Aquatic Study)</a:t>
            </a:r>
            <a:r>
              <a:rPr lang="en-US" sz="1500">
                <a:solidFill>
                  <a:srgbClr val="F3F3F3"/>
                </a:solidFill>
                <a:latin typeface="PT Sans"/>
                <a:ea typeface="PT Sans"/>
                <a:cs typeface="PT Sans"/>
                <a:sym typeface="PT Sans"/>
              </a:rPr>
              <a:t>:</a:t>
            </a:r>
          </a:p>
          <a:p>
            <a:pPr marL="0" lvl="0" indent="-69850" rtl="0">
              <a:spcBef>
                <a:spcPts val="0"/>
              </a:spcBef>
              <a:buClr>
                <a:schemeClr val="dk1"/>
              </a:buClr>
              <a:buSzPct val="73333"/>
              <a:buFont typeface="Arial"/>
              <a:buNone/>
            </a:pPr>
            <a:r>
              <a:rPr lang="en-US" sz="1500">
                <a:solidFill>
                  <a:srgbClr val="F3F3F3"/>
                </a:solidFill>
                <a:latin typeface="PT Sans"/>
                <a:ea typeface="PT Sans"/>
                <a:cs typeface="PT Sans"/>
                <a:sym typeface="PT Sans"/>
              </a:rPr>
              <a:t>Become “immersed” in Limnology, the study of freshwater. Spend time in our Limnology Center investigating water quality, the water web, life cycles, learned and inherited traits. Observe aquatic animals in our aquariums and hold a live turtle from out touch tank. Conduct water quality measurements using genuine scientific equipment. Make field collections of aquatic plans and animals at Sky Lake.</a:t>
            </a:r>
          </a:p>
          <a:p>
            <a:pPr marL="0" lvl="0" indent="-69850" rtl="0">
              <a:spcBef>
                <a:spcPts val="0"/>
              </a:spcBef>
              <a:buClr>
                <a:schemeClr val="dk1"/>
              </a:buClr>
              <a:buSzPct val="73333"/>
              <a:buFont typeface="Arial"/>
              <a:buNone/>
            </a:pPr>
            <a:endParaRPr sz="1500" b="1">
              <a:solidFill>
                <a:srgbClr val="F3F3F3"/>
              </a:solidFill>
              <a:latin typeface="PT Sans"/>
              <a:ea typeface="PT Sans"/>
              <a:cs typeface="PT Sans"/>
              <a:sym typeface="PT Sans"/>
            </a:endParaRPr>
          </a:p>
          <a:p>
            <a:pPr marL="0" lvl="0" indent="-69850" rtl="0">
              <a:spcBef>
                <a:spcPts val="0"/>
              </a:spcBef>
              <a:buClr>
                <a:schemeClr val="dk1"/>
              </a:buClr>
              <a:buSzPct val="73333"/>
              <a:buFont typeface="Arial"/>
              <a:buNone/>
            </a:pPr>
            <a:r>
              <a:rPr lang="en-US" sz="1500" b="1">
                <a:solidFill>
                  <a:srgbClr val="F3F3F3"/>
                </a:solidFill>
                <a:latin typeface="PT Sans"/>
                <a:ea typeface="PT Sans"/>
                <a:cs typeface="PT Sans"/>
                <a:sym typeface="PT Sans"/>
              </a:rPr>
              <a:t>*Challenges</a:t>
            </a:r>
            <a:r>
              <a:rPr lang="en-US" sz="1500">
                <a:solidFill>
                  <a:srgbClr val="F3F3F3"/>
                </a:solidFill>
                <a:latin typeface="PT Sans"/>
                <a:ea typeface="PT Sans"/>
                <a:cs typeface="PT Sans"/>
                <a:sym typeface="PT Sans"/>
              </a:rPr>
              <a:t>:</a:t>
            </a:r>
          </a:p>
          <a:p>
            <a:pPr marL="0" lvl="0" indent="-69850" rtl="0">
              <a:spcBef>
                <a:spcPts val="0"/>
              </a:spcBef>
              <a:buClr>
                <a:schemeClr val="dk1"/>
              </a:buClr>
              <a:buSzPct val="73333"/>
              <a:buFont typeface="Arial"/>
              <a:buNone/>
            </a:pPr>
            <a:r>
              <a:rPr lang="en-US" sz="1500">
                <a:solidFill>
                  <a:srgbClr val="F3F3F3"/>
                </a:solidFill>
                <a:latin typeface="PT Sans"/>
                <a:ea typeface="PT Sans"/>
                <a:cs typeface="PT Sans"/>
                <a:sym typeface="PT Sans"/>
              </a:rPr>
              <a:t>Learn the value of good communication, trust, and cooperation in an atmosphere fostering creativity, problem solving, and experiential learning. Be a part of a team to solve problems and accomplish goals. Put critical thinking skills into action.</a:t>
            </a:r>
          </a:p>
          <a:p>
            <a:pPr marL="0" lvl="0" indent="-69850" rtl="0">
              <a:spcBef>
                <a:spcPts val="0"/>
              </a:spcBef>
              <a:buClr>
                <a:schemeClr val="dk1"/>
              </a:buClr>
              <a:buSzPct val="73333"/>
              <a:buFont typeface="Arial"/>
              <a:buNone/>
            </a:pPr>
            <a:endParaRPr sz="1500" b="1">
              <a:solidFill>
                <a:srgbClr val="F3F3F3"/>
              </a:solidFill>
              <a:latin typeface="PT Sans"/>
              <a:ea typeface="PT Sans"/>
              <a:cs typeface="PT Sans"/>
              <a:sym typeface="PT Sans"/>
            </a:endParaRPr>
          </a:p>
          <a:p>
            <a:pPr marL="0" lvl="0" indent="-69850" rtl="0">
              <a:spcBef>
                <a:spcPts val="0"/>
              </a:spcBef>
              <a:buClr>
                <a:schemeClr val="dk1"/>
              </a:buClr>
              <a:buSzPct val="73333"/>
              <a:buFont typeface="Arial"/>
              <a:buNone/>
            </a:pPr>
            <a:r>
              <a:rPr lang="en-US" sz="1500" b="1">
                <a:solidFill>
                  <a:srgbClr val="F3F3F3"/>
                </a:solidFill>
                <a:latin typeface="PT Sans"/>
                <a:ea typeface="PT Sans"/>
                <a:cs typeface="PT Sans"/>
                <a:sym typeface="PT Sans"/>
              </a:rPr>
              <a:t>*Forces in Nature</a:t>
            </a:r>
            <a:r>
              <a:rPr lang="en-US" sz="1500">
                <a:solidFill>
                  <a:srgbClr val="F3F3F3"/>
                </a:solidFill>
                <a:latin typeface="PT Sans"/>
                <a:ea typeface="PT Sans"/>
                <a:cs typeface="PT Sans"/>
                <a:sym typeface="PT Sans"/>
              </a:rPr>
              <a:t>:</a:t>
            </a:r>
          </a:p>
          <a:p>
            <a:pPr marL="0" lvl="0" indent="-69850" rtl="0">
              <a:spcBef>
                <a:spcPts val="0"/>
              </a:spcBef>
              <a:buClr>
                <a:schemeClr val="dk1"/>
              </a:buClr>
              <a:buSzPct val="73333"/>
              <a:buFont typeface="Arial"/>
              <a:buNone/>
            </a:pPr>
            <a:r>
              <a:rPr lang="en-US" sz="1500">
                <a:solidFill>
                  <a:srgbClr val="F3F3F3"/>
                </a:solidFill>
                <a:latin typeface="PT Sans"/>
                <a:ea typeface="PT Sans"/>
                <a:cs typeface="PT Sans"/>
                <a:sym typeface="PT Sans"/>
              </a:rPr>
              <a:t>Explore the Forces in Nature which shape our Environment. Learn about gravity and friction while using our four story zip line. Discover gases and pressure during the building and launching of air rockets. Take a one hour nature hike and observe the real life effects of weathering agents, erosion, and deposition on the landscape.</a:t>
            </a:r>
          </a:p>
          <a:p>
            <a:pPr marL="0" lvl="0" indent="-69850" rtl="0">
              <a:spcBef>
                <a:spcPts val="0"/>
              </a:spcBef>
              <a:buClr>
                <a:schemeClr val="dk1"/>
              </a:buClr>
              <a:buSzPct val="73333"/>
              <a:buFont typeface="Arial"/>
              <a:buNone/>
            </a:pPr>
            <a:endParaRPr sz="1500" b="1">
              <a:solidFill>
                <a:srgbClr val="F3F3F3"/>
              </a:solidFill>
              <a:latin typeface="PT Sans"/>
              <a:ea typeface="PT Sans"/>
              <a:cs typeface="PT Sans"/>
              <a:sym typeface="PT Sans"/>
            </a:endParaRPr>
          </a:p>
          <a:p>
            <a:pPr marL="0" lvl="0" indent="-69850" rtl="0">
              <a:spcBef>
                <a:spcPts val="0"/>
              </a:spcBef>
              <a:buClr>
                <a:schemeClr val="dk1"/>
              </a:buClr>
              <a:buSzPct val="73333"/>
              <a:buFont typeface="Arial"/>
              <a:buNone/>
            </a:pPr>
            <a:r>
              <a:rPr lang="en-US" sz="1500" b="1">
                <a:solidFill>
                  <a:srgbClr val="F3F3F3"/>
                </a:solidFill>
                <a:latin typeface="PT Sans"/>
                <a:ea typeface="PT Sans"/>
                <a:cs typeface="PT Sans"/>
                <a:sym typeface="PT Sans"/>
              </a:rPr>
              <a:t>*Orienteering:</a:t>
            </a:r>
          </a:p>
          <a:p>
            <a:pPr marL="0" lvl="0" indent="-69850" rtl="0">
              <a:spcBef>
                <a:spcPts val="0"/>
              </a:spcBef>
              <a:buClr>
                <a:schemeClr val="dk1"/>
              </a:buClr>
              <a:buSzPct val="73333"/>
              <a:buFont typeface="Arial"/>
              <a:buNone/>
            </a:pPr>
            <a:r>
              <a:rPr lang="en-US" sz="1500">
                <a:solidFill>
                  <a:srgbClr val="F3F3F3"/>
                </a:solidFill>
                <a:latin typeface="PT Sans"/>
                <a:ea typeface="PT Sans"/>
                <a:cs typeface="PT Sans"/>
                <a:sym typeface="PT Sans"/>
              </a:rPr>
              <a:t>Try to find the way to the hidden base camp. Learn the different parts of the compass, basic compass skills, and the difference between Magnetic North and True North. Venture out in teams and practice orienteering skills. Step into the future of orienteering by learning Geometrics, which combines Orienteering with new age technology of GPS mapping. Calculate tree heights and diameters, identify tree species, and build a map using handheld GPS units.</a:t>
            </a:r>
          </a:p>
          <a:p>
            <a:pPr lvl="0">
              <a:spcBef>
                <a:spcPts val="0"/>
              </a:spcBef>
              <a:buNone/>
            </a:pPr>
            <a:endParaRPr sz="1500">
              <a:solidFill>
                <a:srgbClr val="F3F3F3"/>
              </a:solidFill>
            </a:endParaRPr>
          </a:p>
        </p:txBody>
      </p:sp>
      <p:sp>
        <p:nvSpPr>
          <p:cNvPr id="185" name="Shape 185"/>
          <p:cNvSpPr txBox="1">
            <a:spLocks noGrp="1"/>
          </p:cNvSpPr>
          <p:nvPr>
            <p:ph type="title"/>
          </p:nvPr>
        </p:nvSpPr>
        <p:spPr>
          <a:xfrm>
            <a:off x="457200" y="240975"/>
            <a:ext cx="8229600" cy="797100"/>
          </a:xfrm>
          <a:prstGeom prst="rect">
            <a:avLst/>
          </a:prstGeom>
        </p:spPr>
        <p:txBody>
          <a:bodyPr wrap="square" lIns="91425" tIns="91425" rIns="91425" bIns="91425" anchor="b" anchorCtr="0">
            <a:noAutofit/>
          </a:bodyPr>
          <a:lstStyle/>
          <a:p>
            <a:pPr lvl="0">
              <a:spcBef>
                <a:spcPts val="0"/>
              </a:spcBef>
              <a:buNone/>
            </a:pPr>
            <a:r>
              <a:rPr lang="en-US">
                <a:solidFill>
                  <a:srgbClr val="FFC000"/>
                </a:solidFill>
              </a:rPr>
              <a:t>Daytime Classes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457200" y="1524000"/>
            <a:ext cx="8229600" cy="4572000"/>
          </a:xfrm>
          <a:prstGeom prst="rect">
            <a:avLst/>
          </a:prstGeom>
        </p:spPr>
        <p:txBody>
          <a:bodyPr wrap="square" lIns="91425" tIns="91425" rIns="91425" bIns="91425" anchor="t" anchorCtr="0">
            <a:noAutofit/>
          </a:bodyPr>
          <a:lstStyle/>
          <a:p>
            <a:pPr marL="0" lvl="0" indent="-69850" rtl="0">
              <a:spcBef>
                <a:spcPts val="0"/>
              </a:spcBef>
              <a:buClr>
                <a:schemeClr val="dk1"/>
              </a:buClr>
              <a:buSzPct val="45833"/>
              <a:buFont typeface="Arial"/>
              <a:buNone/>
            </a:pPr>
            <a:r>
              <a:rPr lang="en-US" sz="2400" b="1">
                <a:solidFill>
                  <a:srgbClr val="F3F3F3"/>
                </a:solidFill>
                <a:latin typeface="PT Sans"/>
                <a:ea typeface="PT Sans"/>
                <a:cs typeface="PT Sans"/>
                <a:sym typeface="PT Sans"/>
              </a:rPr>
              <a:t>*Campfire:</a:t>
            </a:r>
          </a:p>
          <a:p>
            <a:pPr marL="0" lvl="0" indent="-69850" rtl="0">
              <a:spcBef>
                <a:spcPts val="0"/>
              </a:spcBef>
              <a:buClr>
                <a:schemeClr val="dk1"/>
              </a:buClr>
              <a:buSzPct val="45833"/>
              <a:buFont typeface="Arial"/>
              <a:buNone/>
            </a:pPr>
            <a:r>
              <a:rPr lang="en-US" sz="2400">
                <a:solidFill>
                  <a:srgbClr val="F3F3F3"/>
                </a:solidFill>
                <a:latin typeface="PT Sans"/>
                <a:ea typeface="PT Sans"/>
                <a:cs typeface="PT Sans"/>
                <a:sym typeface="PT Sans"/>
              </a:rPr>
              <a:t>As smoke swirls and flames dance, enjoy stories, songs and side-splitting skits that will make you laugh and create magical memories of your Sky Ranch Experience.</a:t>
            </a:r>
          </a:p>
          <a:p>
            <a:pPr marL="0" lvl="0" indent="-69850" rtl="0">
              <a:spcBef>
                <a:spcPts val="0"/>
              </a:spcBef>
              <a:buClr>
                <a:schemeClr val="dk1"/>
              </a:buClr>
              <a:buSzPct val="45833"/>
              <a:buFont typeface="Arial"/>
              <a:buNone/>
            </a:pPr>
            <a:endParaRPr sz="2400">
              <a:solidFill>
                <a:srgbClr val="F3F3F3"/>
              </a:solidFill>
              <a:latin typeface="PT Sans"/>
              <a:ea typeface="PT Sans"/>
              <a:cs typeface="PT Sans"/>
              <a:sym typeface="PT Sans"/>
            </a:endParaRPr>
          </a:p>
          <a:p>
            <a:pPr marL="0" lvl="0" indent="-69850" rtl="0">
              <a:spcBef>
                <a:spcPts val="0"/>
              </a:spcBef>
              <a:buClr>
                <a:schemeClr val="dk1"/>
              </a:buClr>
              <a:buSzPct val="45833"/>
              <a:buFont typeface="Arial"/>
              <a:buNone/>
            </a:pPr>
            <a:r>
              <a:rPr lang="en-US" sz="2400" b="1">
                <a:solidFill>
                  <a:srgbClr val="F3F3F3"/>
                </a:solidFill>
                <a:latin typeface="PT Sans"/>
                <a:ea typeface="PT Sans"/>
                <a:cs typeface="PT Sans"/>
                <a:sym typeface="PT Sans"/>
              </a:rPr>
              <a:t>*Clue:</a:t>
            </a:r>
          </a:p>
          <a:p>
            <a:pPr marL="0" lvl="0" indent="-69850" rtl="0">
              <a:spcBef>
                <a:spcPts val="0"/>
              </a:spcBef>
              <a:buClr>
                <a:schemeClr val="dk1"/>
              </a:buClr>
              <a:buSzPct val="45833"/>
              <a:buFont typeface="Arial"/>
              <a:buNone/>
            </a:pPr>
            <a:r>
              <a:rPr lang="en-US" sz="2400">
                <a:solidFill>
                  <a:srgbClr val="F3F3F3"/>
                </a:solidFill>
                <a:latin typeface="PT Sans"/>
                <a:ea typeface="PT Sans"/>
                <a:cs typeface="PT Sans"/>
                <a:sym typeface="PT Sans"/>
              </a:rPr>
              <a:t>Mysterious happenings at Sky Ranch! A crime has been committed! Do you have a “clue” about what’s going on? Use your teamwork and problem solving skills to dig up the facts and try to unravel this fun-filled Sky Ranch mystery</a:t>
            </a:r>
          </a:p>
        </p:txBody>
      </p:sp>
      <p:sp>
        <p:nvSpPr>
          <p:cNvPr id="191" name="Shape 191"/>
          <p:cNvSpPr txBox="1">
            <a:spLocks noGrp="1"/>
          </p:cNvSpPr>
          <p:nvPr>
            <p:ph type="title"/>
          </p:nvPr>
        </p:nvSpPr>
        <p:spPr>
          <a:xfrm>
            <a:off x="457200" y="152400"/>
            <a:ext cx="8229600" cy="1219200"/>
          </a:xfrm>
          <a:prstGeom prst="rect">
            <a:avLst/>
          </a:prstGeom>
        </p:spPr>
        <p:txBody>
          <a:bodyPr wrap="square" lIns="91425" tIns="91425" rIns="91425" bIns="91425" anchor="b" anchorCtr="0">
            <a:noAutofit/>
          </a:bodyPr>
          <a:lstStyle/>
          <a:p>
            <a:pPr lvl="0">
              <a:spcBef>
                <a:spcPts val="0"/>
              </a:spcBef>
              <a:buNone/>
            </a:pPr>
            <a:r>
              <a:rPr lang="en-US">
                <a:solidFill>
                  <a:srgbClr val="FFC000"/>
                </a:solidFill>
              </a:rPr>
              <a:t>Evening Activities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457200" y="1295400"/>
            <a:ext cx="8229600" cy="4800600"/>
          </a:xfrm>
          <a:prstGeom prst="rect">
            <a:avLst/>
          </a:prstGeom>
          <a:noFill/>
          <a:ln>
            <a:noFill/>
          </a:ln>
        </p:spPr>
        <p:txBody>
          <a:bodyPr wrap="square" lIns="91425" tIns="45700" rIns="91425" bIns="45700" anchor="t" anchorCtr="0">
            <a:noAutofit/>
          </a:bodyPr>
          <a:lstStyle/>
          <a:p>
            <a:pPr marL="273050" marR="0" lvl="0" indent="-273050" algn="l" rtl="0">
              <a:lnSpc>
                <a:spcPct val="100000"/>
              </a:lnSpc>
              <a:spcBef>
                <a:spcPts val="0"/>
              </a:spcBef>
              <a:spcAft>
                <a:spcPts val="0"/>
              </a:spcAft>
              <a:buClr>
                <a:schemeClr val="accent2"/>
              </a:buClr>
              <a:buSzPct val="85000"/>
              <a:buFont typeface="Noto Sans Symbols"/>
              <a:buChar char="●"/>
            </a:pPr>
            <a:r>
              <a:rPr lang="en-US" sz="2600" b="0" i="0" u="none" strike="noStrike" cap="none">
                <a:solidFill>
                  <a:schemeClr val="lt1"/>
                </a:solidFill>
                <a:latin typeface="Constantia"/>
                <a:ea typeface="Constantia"/>
                <a:cs typeface="Constantia"/>
                <a:sym typeface="Constantia"/>
              </a:rPr>
              <a:t>Carefully planned, well-balanced menu </a:t>
            </a:r>
          </a:p>
          <a:p>
            <a:pPr marL="273050" marR="0" lvl="0" indent="-273050" algn="l" rtl="0">
              <a:lnSpc>
                <a:spcPct val="100000"/>
              </a:lnSpc>
              <a:spcBef>
                <a:spcPts val="600"/>
              </a:spcBef>
              <a:spcAft>
                <a:spcPts val="0"/>
              </a:spcAft>
              <a:buClr>
                <a:schemeClr val="accent2"/>
              </a:buClr>
              <a:buSzPct val="85000"/>
              <a:buFont typeface="Noto Sans Symbols"/>
              <a:buChar char="●"/>
            </a:pPr>
            <a:r>
              <a:rPr lang="en-US" sz="2600" b="0" i="0" u="none" strike="noStrike" cap="none">
                <a:solidFill>
                  <a:schemeClr val="lt1"/>
                </a:solidFill>
                <a:latin typeface="Constantia"/>
                <a:ea typeface="Constantia"/>
                <a:cs typeface="Constantia"/>
                <a:sym typeface="Constantia"/>
              </a:rPr>
              <a:t>Salad Bar and fresh fruits at each meal </a:t>
            </a:r>
          </a:p>
          <a:p>
            <a:pPr marL="273050" marR="0" lvl="0" indent="-273050" algn="l" rtl="0">
              <a:lnSpc>
                <a:spcPct val="100000"/>
              </a:lnSpc>
              <a:spcBef>
                <a:spcPts val="600"/>
              </a:spcBef>
              <a:spcAft>
                <a:spcPts val="0"/>
              </a:spcAft>
              <a:buClr>
                <a:schemeClr val="accent2"/>
              </a:buClr>
              <a:buSzPct val="85000"/>
              <a:buFont typeface="Noto Sans Symbols"/>
              <a:buChar char="●"/>
            </a:pPr>
            <a:r>
              <a:rPr lang="en-US" sz="2600" b="0" i="0" u="none" strike="noStrike" cap="none">
                <a:solidFill>
                  <a:schemeClr val="lt1"/>
                </a:solidFill>
                <a:latin typeface="Constantia"/>
                <a:ea typeface="Constantia"/>
                <a:cs typeface="Constantia"/>
                <a:sym typeface="Constantia"/>
              </a:rPr>
              <a:t>Vegetarian or gluten free diets can be accommodated…please let us know if your child needs this accommodation.</a:t>
            </a:r>
          </a:p>
        </p:txBody>
      </p:sp>
      <p:sp>
        <p:nvSpPr>
          <p:cNvPr id="197" name="Shape 197"/>
          <p:cNvSpPr txBox="1">
            <a:spLocks noGrp="1"/>
          </p:cNvSpPr>
          <p:nvPr>
            <p:ph type="title"/>
          </p:nvPr>
        </p:nvSpPr>
        <p:spPr>
          <a:xfrm>
            <a:off x="457200" y="152400"/>
            <a:ext cx="8229600" cy="1219199"/>
          </a:xfrm>
          <a:prstGeom prst="rect">
            <a:avLst/>
          </a:prstGeom>
          <a:noFill/>
          <a:ln>
            <a:noFill/>
          </a:ln>
        </p:spPr>
        <p:txBody>
          <a:bodyPr wrap="square" lIns="91425" tIns="45700" rIns="91425" bIns="45700" anchor="b" anchorCtr="0">
            <a:noAutofit/>
          </a:bodyPr>
          <a:lstStyle/>
          <a:p>
            <a:pPr marL="0" marR="0" lvl="0" indent="0" algn="ctr" rtl="0">
              <a:lnSpc>
                <a:spcPct val="100000"/>
              </a:lnSpc>
              <a:spcBef>
                <a:spcPts val="0"/>
              </a:spcBef>
              <a:spcAft>
                <a:spcPts val="0"/>
              </a:spcAft>
              <a:buClr>
                <a:srgbClr val="FFC000"/>
              </a:buClr>
              <a:buSzPct val="25000"/>
              <a:buFont typeface="Constantia"/>
              <a:buNone/>
            </a:pPr>
            <a:r>
              <a:rPr lang="en-US" sz="6600" b="0" i="0" u="none" strike="noStrike" cap="none">
                <a:solidFill>
                  <a:srgbClr val="FFC000"/>
                </a:solidFill>
                <a:latin typeface="Constantia"/>
                <a:ea typeface="Constantia"/>
                <a:cs typeface="Constantia"/>
                <a:sym typeface="Constantia"/>
              </a:rPr>
              <a:t>Food</a:t>
            </a:r>
          </a:p>
        </p:txBody>
      </p:sp>
      <p:pic>
        <p:nvPicPr>
          <p:cNvPr id="198" name="Shape 198" descr="Lunch"/>
          <p:cNvPicPr preferRelativeResize="0"/>
          <p:nvPr/>
        </p:nvPicPr>
        <p:blipFill rotWithShape="1">
          <a:blip r:embed="rId3">
            <a:alphaModFix/>
          </a:blip>
          <a:srcRect/>
          <a:stretch/>
        </p:blipFill>
        <p:spPr>
          <a:xfrm>
            <a:off x="4876800" y="3657600"/>
            <a:ext cx="3809999" cy="2540000"/>
          </a:xfrm>
          <a:prstGeom prst="rect">
            <a:avLst/>
          </a:prstGeom>
          <a:noFill/>
          <a:ln>
            <a:noFill/>
          </a:ln>
        </p:spPr>
      </p:pic>
      <p:pic>
        <p:nvPicPr>
          <p:cNvPr id="199" name="Shape 199" descr="Dinner"/>
          <p:cNvPicPr preferRelativeResize="0"/>
          <p:nvPr/>
        </p:nvPicPr>
        <p:blipFill rotWithShape="1">
          <a:blip r:embed="rId4">
            <a:alphaModFix/>
          </a:blip>
          <a:srcRect/>
          <a:stretch/>
        </p:blipFill>
        <p:spPr>
          <a:xfrm>
            <a:off x="609600" y="3657600"/>
            <a:ext cx="3771900" cy="25145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457200" y="1524000"/>
            <a:ext cx="8229600" cy="4572000"/>
          </a:xfrm>
          <a:prstGeom prst="rect">
            <a:avLst/>
          </a:prstGeom>
          <a:noFill/>
          <a:ln>
            <a:noFill/>
          </a:ln>
        </p:spPr>
        <p:txBody>
          <a:bodyPr wrap="square" lIns="91425" tIns="45700" rIns="91425" bIns="45700" anchor="t" anchorCtr="0">
            <a:noAutofit/>
          </a:bodyPr>
          <a:lstStyle/>
          <a:p>
            <a:pPr marL="273050" marR="0" lvl="0" indent="-273050" algn="l" rtl="0">
              <a:lnSpc>
                <a:spcPct val="100000"/>
              </a:lnSpc>
              <a:spcBef>
                <a:spcPts val="0"/>
              </a:spcBef>
              <a:spcAft>
                <a:spcPts val="0"/>
              </a:spcAft>
              <a:buClr>
                <a:schemeClr val="accent2"/>
              </a:buClr>
              <a:buSzPct val="85000"/>
              <a:buFont typeface="Noto Sans Symbols"/>
              <a:buChar char="●"/>
            </a:pPr>
            <a:r>
              <a:rPr lang="en-US" sz="2600" b="0" i="0" u="none" strike="noStrike" cap="none">
                <a:solidFill>
                  <a:schemeClr val="lt1"/>
                </a:solidFill>
                <a:latin typeface="Constantia"/>
                <a:ea typeface="Constantia"/>
                <a:cs typeface="Constantia"/>
                <a:sym typeface="Constantia"/>
              </a:rPr>
              <a:t>Please make sure to fill out all three medical forms thoroughly so that we have up to date information.  If any information changes after you turn in the paperwork, please be sure to contact  the Nurse to inform her of the changes.</a:t>
            </a:r>
          </a:p>
          <a:p>
            <a:pPr marL="273050" marR="0" lvl="0" indent="-273050" algn="l" rtl="0">
              <a:lnSpc>
                <a:spcPct val="100000"/>
              </a:lnSpc>
              <a:spcBef>
                <a:spcPts val="600"/>
              </a:spcBef>
              <a:spcAft>
                <a:spcPts val="0"/>
              </a:spcAft>
              <a:buClr>
                <a:schemeClr val="accent2"/>
              </a:buClr>
              <a:buSzPct val="85000"/>
              <a:buFont typeface="Noto Sans Symbols"/>
              <a:buChar char="●"/>
            </a:pPr>
            <a:r>
              <a:rPr lang="en-US" sz="2600" b="0" i="0" u="none" strike="noStrike" cap="none">
                <a:solidFill>
                  <a:schemeClr val="lt1"/>
                </a:solidFill>
                <a:latin typeface="Constantia"/>
                <a:ea typeface="Constantia"/>
                <a:cs typeface="Constantia"/>
                <a:sym typeface="Constantia"/>
              </a:rPr>
              <a:t>Please be sure to send in or bring in any medicines that your child will need (or could possibly need) at camp </a:t>
            </a:r>
            <a:r>
              <a:rPr lang="en-US" sz="2600" b="0" i="0" u="sng" strike="noStrike" cap="none">
                <a:solidFill>
                  <a:srgbClr val="FFFFFF"/>
                </a:solidFill>
                <a:latin typeface="Constantia"/>
                <a:ea typeface="Constantia"/>
                <a:cs typeface="Constantia"/>
                <a:sym typeface="Constantia"/>
              </a:rPr>
              <a:t>NO LATER THAN MONDAY, </a:t>
            </a:r>
            <a:r>
              <a:rPr lang="en-US" u="sng">
                <a:solidFill>
                  <a:srgbClr val="FFFFFF"/>
                </a:solidFill>
              </a:rPr>
              <a:t>October 23.</a:t>
            </a:r>
            <a:r>
              <a:rPr lang="en-US" sz="2600" b="0" i="0" u="sng" strike="noStrike" cap="none">
                <a:solidFill>
                  <a:srgbClr val="FFFFFF"/>
                </a:solidFill>
                <a:latin typeface="Constantia"/>
                <a:ea typeface="Constantia"/>
                <a:cs typeface="Constantia"/>
                <a:sym typeface="Constantia"/>
              </a:rPr>
              <a:t> </a:t>
            </a:r>
          </a:p>
          <a:p>
            <a:pPr marL="273050" marR="0" lvl="0" indent="-273050" algn="l" rtl="0">
              <a:lnSpc>
                <a:spcPct val="100000"/>
              </a:lnSpc>
              <a:spcBef>
                <a:spcPts val="600"/>
              </a:spcBef>
              <a:spcAft>
                <a:spcPts val="0"/>
              </a:spcAft>
              <a:buClr>
                <a:schemeClr val="accent2"/>
              </a:buClr>
              <a:buSzPct val="85000"/>
              <a:buFont typeface="Noto Sans Symbols"/>
              <a:buChar char="●"/>
            </a:pPr>
            <a:r>
              <a:rPr lang="en-US" sz="2600" b="0" i="0" u="none" strike="noStrike" cap="none">
                <a:solidFill>
                  <a:schemeClr val="lt1"/>
                </a:solidFill>
                <a:latin typeface="Constantia"/>
                <a:ea typeface="Constantia"/>
                <a:cs typeface="Constantia"/>
                <a:sym typeface="Constantia"/>
              </a:rPr>
              <a:t>Note:  If your child might need Tylenol or Advil…you must send it in and fill it out on the medical form as our Nurse can only give medicine that you have told her about.  </a:t>
            </a:r>
          </a:p>
        </p:txBody>
      </p:sp>
      <p:sp>
        <p:nvSpPr>
          <p:cNvPr id="205" name="Shape 205"/>
          <p:cNvSpPr txBox="1">
            <a:spLocks noGrp="1"/>
          </p:cNvSpPr>
          <p:nvPr>
            <p:ph type="title"/>
          </p:nvPr>
        </p:nvSpPr>
        <p:spPr>
          <a:xfrm>
            <a:off x="-347100" y="231775"/>
            <a:ext cx="9643500" cy="1072800"/>
          </a:xfrm>
          <a:prstGeom prst="rect">
            <a:avLst/>
          </a:prstGeom>
          <a:noFill/>
          <a:ln>
            <a:noFill/>
          </a:ln>
        </p:spPr>
        <p:txBody>
          <a:bodyPr wrap="square" lIns="91425" tIns="45700" rIns="91425" bIns="45700" anchor="b" anchorCtr="0">
            <a:noAutofit/>
          </a:bodyPr>
          <a:lstStyle/>
          <a:p>
            <a:pPr marL="0" marR="0" lvl="0" indent="0" algn="ctr" rtl="0">
              <a:lnSpc>
                <a:spcPct val="100000"/>
              </a:lnSpc>
              <a:spcBef>
                <a:spcPts val="0"/>
              </a:spcBef>
              <a:spcAft>
                <a:spcPts val="0"/>
              </a:spcAft>
              <a:buClr>
                <a:srgbClr val="FFC000"/>
              </a:buClr>
              <a:buSzPct val="25000"/>
              <a:buFont typeface="Constantia"/>
              <a:buNone/>
            </a:pPr>
            <a:r>
              <a:rPr lang="en-US" sz="4800" b="0" i="0" u="none" strike="noStrike" cap="none">
                <a:solidFill>
                  <a:srgbClr val="FFC000"/>
                </a:solidFill>
                <a:latin typeface="Constantia"/>
                <a:ea typeface="Constantia"/>
                <a:cs typeface="Constantia"/>
                <a:sym typeface="Constantia"/>
              </a:rPr>
              <a:t>Medical</a:t>
            </a:r>
            <a:r>
              <a:rPr lang="en-US" sz="4800" b="0" i="0" u="none" strike="noStrike" cap="none">
                <a:solidFill>
                  <a:srgbClr val="F9F9F9"/>
                </a:solidFill>
                <a:latin typeface="Constantia"/>
                <a:ea typeface="Constantia"/>
                <a:cs typeface="Constantia"/>
                <a:sym typeface="Constantia"/>
              </a:rPr>
              <a:t> </a:t>
            </a:r>
            <a:r>
              <a:rPr lang="en-US" sz="4800" b="0" i="0" u="none" strike="noStrike" cap="none">
                <a:solidFill>
                  <a:srgbClr val="FFC000"/>
                </a:solidFill>
                <a:latin typeface="Constantia"/>
                <a:ea typeface="Constantia"/>
                <a:cs typeface="Constantia"/>
                <a:sym typeface="Constantia"/>
              </a:rPr>
              <a:t>Concerns/Medicines</a:t>
            </a:r>
            <a:r>
              <a:rPr lang="en-US" sz="4800" b="0" i="0" u="none" strike="noStrike" cap="none">
                <a:solidFill>
                  <a:srgbClr val="F9F9F9"/>
                </a:solidFill>
                <a:latin typeface="Constantia"/>
                <a:ea typeface="Constantia"/>
                <a:cs typeface="Constantia"/>
                <a:sym typeface="Constantia"/>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457200" y="1524000"/>
            <a:ext cx="8229600" cy="4953600"/>
          </a:xfrm>
          <a:prstGeom prst="rect">
            <a:avLst/>
          </a:prstGeom>
          <a:noFill/>
          <a:ln>
            <a:noFill/>
          </a:ln>
        </p:spPr>
        <p:txBody>
          <a:bodyPr wrap="square" lIns="91425" tIns="45700" rIns="91425" bIns="45700" anchor="t" anchorCtr="0">
            <a:noAutofit/>
          </a:bodyPr>
          <a:lstStyle/>
          <a:p>
            <a:pPr marL="273050" marR="0" lvl="0" indent="-273050" algn="l" rtl="0">
              <a:lnSpc>
                <a:spcPct val="100000"/>
              </a:lnSpc>
              <a:spcBef>
                <a:spcPts val="0"/>
              </a:spcBef>
              <a:spcAft>
                <a:spcPts val="0"/>
              </a:spcAft>
              <a:buClr>
                <a:srgbClr val="F3F3F3"/>
              </a:buClr>
              <a:buSzPct val="85000"/>
              <a:buFont typeface="Noto Sans Symbols"/>
              <a:buChar char="●"/>
            </a:pPr>
            <a:r>
              <a:rPr lang="en-US" sz="2600" i="0" u="none" strike="noStrike" cap="none">
                <a:solidFill>
                  <a:srgbClr val="F3F3F3"/>
                </a:solidFill>
              </a:rPr>
              <a:t>Please fill out the chaperone form if you are interested in possibly being a chaperone.  </a:t>
            </a:r>
          </a:p>
          <a:p>
            <a:pPr marL="273050" marR="0" lvl="0" indent="-273050" algn="l" rtl="0">
              <a:lnSpc>
                <a:spcPct val="100000"/>
              </a:lnSpc>
              <a:spcBef>
                <a:spcPts val="600"/>
              </a:spcBef>
              <a:spcAft>
                <a:spcPts val="0"/>
              </a:spcAft>
              <a:buClr>
                <a:srgbClr val="F3F3F3"/>
              </a:buClr>
              <a:buSzPct val="85000"/>
              <a:buFont typeface="Noto Sans Symbols"/>
              <a:buChar char="●"/>
            </a:pPr>
            <a:r>
              <a:rPr lang="en-US" sz="2600" i="0" u="sng" strike="noStrike" cap="none">
                <a:solidFill>
                  <a:srgbClr val="F3F3F3"/>
                </a:solidFill>
              </a:rPr>
              <a:t>All chaperone interest forms are due to </a:t>
            </a:r>
            <a:r>
              <a:rPr lang="en-US" u="sng">
                <a:solidFill>
                  <a:srgbClr val="F3F3F3"/>
                </a:solidFill>
              </a:rPr>
              <a:t>homeroom teachers by September 18.</a:t>
            </a:r>
            <a:r>
              <a:rPr lang="en-US" sz="2600" i="0" u="none" strike="noStrike" cap="none">
                <a:solidFill>
                  <a:srgbClr val="F3F3F3"/>
                </a:solidFill>
              </a:rPr>
              <a:t> </a:t>
            </a:r>
          </a:p>
          <a:p>
            <a:pPr marL="273050" marR="0" lvl="0" indent="-273050" algn="l" rtl="0">
              <a:lnSpc>
                <a:spcPct val="100000"/>
              </a:lnSpc>
              <a:spcBef>
                <a:spcPts val="600"/>
              </a:spcBef>
              <a:spcAft>
                <a:spcPts val="0"/>
              </a:spcAft>
              <a:buClr>
                <a:srgbClr val="F3F3F3"/>
              </a:buClr>
              <a:buSzPct val="85000"/>
              <a:buFont typeface="Noto Sans Symbols"/>
              <a:buChar char="●"/>
            </a:pPr>
            <a:r>
              <a:rPr lang="en-US" sz="2600" i="0" u="none" strike="noStrike" cap="none">
                <a:solidFill>
                  <a:srgbClr val="F3F3F3"/>
                </a:solidFill>
              </a:rPr>
              <a:t>You will find out if you have been selected to be a chaperone  by </a:t>
            </a:r>
            <a:r>
              <a:rPr lang="en-US">
                <a:solidFill>
                  <a:srgbClr val="F3F3F3"/>
                </a:solidFill>
              </a:rPr>
              <a:t>Tuesday, September 26. </a:t>
            </a:r>
          </a:p>
          <a:p>
            <a:pPr marL="273050" marR="0" lvl="0" indent="-273050" algn="l" rtl="0">
              <a:lnSpc>
                <a:spcPct val="100000"/>
              </a:lnSpc>
              <a:spcBef>
                <a:spcPts val="600"/>
              </a:spcBef>
              <a:spcAft>
                <a:spcPts val="0"/>
              </a:spcAft>
              <a:buClr>
                <a:srgbClr val="F3F3F3"/>
              </a:buClr>
              <a:buSzPct val="85000"/>
              <a:buFont typeface="Noto Sans Symbols"/>
              <a:buChar char="●"/>
            </a:pPr>
            <a:r>
              <a:rPr lang="en-US" sz="2600" i="0" u="none" strike="noStrike" cap="none">
                <a:solidFill>
                  <a:srgbClr val="F3F3F3"/>
                </a:solidFill>
              </a:rPr>
              <a:t>If you are chosen to be a chaperone, there will be MAND</a:t>
            </a:r>
            <a:r>
              <a:rPr lang="en-US">
                <a:solidFill>
                  <a:srgbClr val="F3F3F3"/>
                </a:solidFill>
              </a:rPr>
              <a:t>ATORY </a:t>
            </a:r>
            <a:r>
              <a:rPr lang="en-US" sz="2600" i="0" u="none" strike="noStrike" cap="none">
                <a:solidFill>
                  <a:srgbClr val="F3F3F3"/>
                </a:solidFill>
              </a:rPr>
              <a:t> informational chaperone meeting  </a:t>
            </a:r>
            <a:r>
              <a:rPr lang="en-US">
                <a:solidFill>
                  <a:srgbClr val="F3F3F3"/>
                </a:solidFill>
              </a:rPr>
              <a:t>Date and Time TBD (Week of  October 9)</a:t>
            </a:r>
          </a:p>
          <a:p>
            <a:pPr marL="273050" marR="0" lvl="0" indent="-273050" algn="l" rtl="0">
              <a:lnSpc>
                <a:spcPct val="100000"/>
              </a:lnSpc>
              <a:spcBef>
                <a:spcPts val="600"/>
              </a:spcBef>
              <a:spcAft>
                <a:spcPts val="0"/>
              </a:spcAft>
              <a:buClr>
                <a:srgbClr val="F3F3F3"/>
              </a:buClr>
              <a:buSzPct val="85000"/>
              <a:buFont typeface="Noto Sans Symbols"/>
              <a:buChar char="●"/>
            </a:pPr>
            <a:r>
              <a:rPr lang="en-US" sz="2600" i="0" u="none" strike="noStrike" cap="none">
                <a:solidFill>
                  <a:srgbClr val="F3F3F3"/>
                </a:solidFill>
              </a:rPr>
              <a:t>Your </a:t>
            </a:r>
            <a:r>
              <a:rPr lang="en-US">
                <a:solidFill>
                  <a:srgbClr val="F3F3F3"/>
                </a:solidFill>
              </a:rPr>
              <a:t>Chaperone </a:t>
            </a:r>
            <a:r>
              <a:rPr lang="en-US" sz="2600" i="0" u="none" strike="noStrike" cap="none">
                <a:solidFill>
                  <a:srgbClr val="F3F3F3"/>
                </a:solidFill>
              </a:rPr>
              <a:t>payment will be due no later than </a:t>
            </a:r>
            <a:r>
              <a:rPr lang="en-US">
                <a:solidFill>
                  <a:srgbClr val="F3F3F3"/>
                </a:solidFill>
              </a:rPr>
              <a:t>October 18.</a:t>
            </a:r>
          </a:p>
        </p:txBody>
      </p:sp>
      <p:sp>
        <p:nvSpPr>
          <p:cNvPr id="211" name="Shape 211"/>
          <p:cNvSpPr txBox="1">
            <a:spLocks noGrp="1"/>
          </p:cNvSpPr>
          <p:nvPr>
            <p:ph type="title"/>
          </p:nvPr>
        </p:nvSpPr>
        <p:spPr>
          <a:xfrm>
            <a:off x="457200" y="152400"/>
            <a:ext cx="8229600" cy="1219200"/>
          </a:xfrm>
          <a:prstGeom prst="rect">
            <a:avLst/>
          </a:prstGeom>
          <a:noFill/>
          <a:ln>
            <a:noFill/>
          </a:ln>
        </p:spPr>
        <p:txBody>
          <a:bodyPr wrap="square" lIns="91425" tIns="45700" rIns="91425" bIns="45700" anchor="b" anchorCtr="0">
            <a:noAutofit/>
          </a:bodyPr>
          <a:lstStyle/>
          <a:p>
            <a:pPr marL="0" marR="0" lvl="0" indent="0" algn="ctr" rtl="0">
              <a:lnSpc>
                <a:spcPct val="100000"/>
              </a:lnSpc>
              <a:spcBef>
                <a:spcPts val="0"/>
              </a:spcBef>
              <a:spcAft>
                <a:spcPts val="0"/>
              </a:spcAft>
              <a:buClr>
                <a:srgbClr val="FFC000"/>
              </a:buClr>
              <a:buSzPct val="25000"/>
              <a:buFont typeface="Constantia"/>
              <a:buNone/>
            </a:pPr>
            <a:r>
              <a:rPr lang="en-US" sz="6600" b="0" i="0" u="none" strike="noStrike" cap="none">
                <a:solidFill>
                  <a:srgbClr val="FFC000"/>
                </a:solidFill>
                <a:latin typeface="Constantia"/>
                <a:ea typeface="Constantia"/>
                <a:cs typeface="Constantia"/>
                <a:sym typeface="Constantia"/>
              </a:rPr>
              <a:t>Chaperones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457200" y="1524000"/>
            <a:ext cx="8229600" cy="4572000"/>
          </a:xfrm>
          <a:prstGeom prst="rect">
            <a:avLst/>
          </a:prstGeom>
        </p:spPr>
        <p:txBody>
          <a:bodyPr wrap="square" lIns="91425" tIns="91425" rIns="91425" bIns="91425" anchor="t" anchorCtr="0">
            <a:noAutofit/>
          </a:bodyPr>
          <a:lstStyle/>
          <a:p>
            <a:pPr marL="457200" lvl="0" indent="-457200" rtl="0">
              <a:spcBef>
                <a:spcPts val="0"/>
              </a:spcBef>
              <a:buSzPct val="100000"/>
            </a:pPr>
            <a:r>
              <a:rPr lang="en-US" sz="3600"/>
              <a:t>Permission slips and chaperone request forms will go home September 7th</a:t>
            </a:r>
          </a:p>
          <a:p>
            <a:pPr marL="457200" lvl="0" indent="-457200" rtl="0">
              <a:spcBef>
                <a:spcPts val="0"/>
              </a:spcBef>
              <a:buSzPct val="100000"/>
            </a:pPr>
            <a:r>
              <a:rPr lang="en-US" sz="3600"/>
              <a:t>Permission slips and money due by October 18th</a:t>
            </a:r>
          </a:p>
          <a:p>
            <a:pPr marL="457200" lvl="0" indent="-457200" rtl="0">
              <a:spcBef>
                <a:spcPts val="0"/>
              </a:spcBef>
              <a:buSzPct val="100000"/>
            </a:pPr>
            <a:r>
              <a:rPr lang="en-US" sz="3600"/>
              <a:t>“What to Pack” list goes home with Permission slip and again prior to trip</a:t>
            </a:r>
          </a:p>
        </p:txBody>
      </p:sp>
      <p:sp>
        <p:nvSpPr>
          <p:cNvPr id="217" name="Shape 217"/>
          <p:cNvSpPr txBox="1">
            <a:spLocks noGrp="1"/>
          </p:cNvSpPr>
          <p:nvPr>
            <p:ph type="title"/>
          </p:nvPr>
        </p:nvSpPr>
        <p:spPr>
          <a:xfrm>
            <a:off x="457200" y="152400"/>
            <a:ext cx="8229600" cy="1219200"/>
          </a:xfrm>
          <a:prstGeom prst="rect">
            <a:avLst/>
          </a:prstGeom>
        </p:spPr>
        <p:txBody>
          <a:bodyPr wrap="square" lIns="91425" tIns="91425" rIns="91425" bIns="91425" anchor="b" anchorCtr="0">
            <a:noAutofit/>
          </a:bodyPr>
          <a:lstStyle/>
          <a:p>
            <a:pPr lvl="0">
              <a:spcBef>
                <a:spcPts val="0"/>
              </a:spcBef>
              <a:buNone/>
            </a:pPr>
            <a:r>
              <a:rPr lang="en-US">
                <a:solidFill>
                  <a:srgbClr val="FFC000"/>
                </a:solidFill>
              </a:rPr>
              <a:t>More to come!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subTitle" idx="1"/>
          </p:nvPr>
        </p:nvSpPr>
        <p:spPr>
          <a:xfrm>
            <a:off x="419100" y="1631101"/>
            <a:ext cx="8305800" cy="4874700"/>
          </a:xfrm>
          <a:prstGeom prst="rect">
            <a:avLst/>
          </a:prstGeom>
        </p:spPr>
        <p:txBody>
          <a:bodyPr wrap="square" lIns="91425" tIns="91425" rIns="91425" bIns="91425" anchor="t" anchorCtr="0">
            <a:noAutofit/>
          </a:bodyPr>
          <a:lstStyle/>
          <a:p>
            <a:pPr lvl="0" algn="l" rtl="0">
              <a:spcBef>
                <a:spcPts val="0"/>
              </a:spcBef>
              <a:buNone/>
            </a:pPr>
            <a:r>
              <a:rPr lang="en-US" sz="3000" b="1" u="sng">
                <a:solidFill>
                  <a:srgbClr val="FFFFFF"/>
                </a:solidFill>
              </a:rPr>
              <a:t>Purpose:</a:t>
            </a:r>
          </a:p>
          <a:p>
            <a:pPr lvl="0" algn="l" rtl="0">
              <a:spcBef>
                <a:spcPts val="0"/>
              </a:spcBef>
              <a:buNone/>
            </a:pPr>
            <a:r>
              <a:rPr lang="en-US" sz="3000">
                <a:solidFill>
                  <a:srgbClr val="FFFFFF"/>
                </a:solidFill>
              </a:rPr>
              <a:t>To provide 5th grade students with an off campus camp experience with an emphasis on Science TEKS. </a:t>
            </a:r>
          </a:p>
          <a:p>
            <a:pPr lvl="0" algn="l" rtl="0">
              <a:spcBef>
                <a:spcPts val="0"/>
              </a:spcBef>
              <a:buNone/>
            </a:pPr>
            <a:r>
              <a:rPr lang="en-US" sz="3000" b="1" u="sng">
                <a:solidFill>
                  <a:srgbClr val="FFFFFF"/>
                </a:solidFill>
              </a:rPr>
              <a:t>Location: </a:t>
            </a:r>
          </a:p>
          <a:p>
            <a:pPr lvl="0" algn="l" rtl="0">
              <a:spcBef>
                <a:spcPts val="0"/>
              </a:spcBef>
              <a:buNone/>
            </a:pPr>
            <a:r>
              <a:rPr lang="en-US" sz="3000">
                <a:solidFill>
                  <a:srgbClr val="FFFFFF"/>
                </a:solidFill>
              </a:rPr>
              <a:t>24657 County Rd. 448</a:t>
            </a:r>
          </a:p>
          <a:p>
            <a:pPr lvl="0" algn="l" rtl="0">
              <a:spcBef>
                <a:spcPts val="0"/>
              </a:spcBef>
              <a:buNone/>
            </a:pPr>
            <a:r>
              <a:rPr lang="en-US" sz="3000">
                <a:solidFill>
                  <a:srgbClr val="FFFFFF"/>
                </a:solidFill>
              </a:rPr>
              <a:t>Van, TX 75790</a:t>
            </a:r>
          </a:p>
          <a:p>
            <a:pPr lvl="0" algn="l" rtl="0">
              <a:spcBef>
                <a:spcPts val="0"/>
              </a:spcBef>
              <a:buNone/>
            </a:pPr>
            <a:r>
              <a:rPr lang="en-US" sz="3000" b="1" u="sng">
                <a:solidFill>
                  <a:srgbClr val="FFFFFF"/>
                </a:solidFill>
              </a:rPr>
              <a:t>Trip Dates:</a:t>
            </a:r>
          </a:p>
          <a:p>
            <a:pPr lvl="0" algn="l" rtl="0">
              <a:spcBef>
                <a:spcPts val="0"/>
              </a:spcBef>
              <a:buNone/>
            </a:pPr>
            <a:r>
              <a:rPr lang="en-US" sz="3000">
                <a:solidFill>
                  <a:srgbClr val="FFFFFF"/>
                </a:solidFill>
              </a:rPr>
              <a:t>November 1st through November 3rd</a:t>
            </a:r>
          </a:p>
          <a:p>
            <a:pPr lvl="0" algn="l">
              <a:spcBef>
                <a:spcPts val="0"/>
              </a:spcBef>
              <a:buNone/>
            </a:pPr>
            <a:endParaRPr sz="3000"/>
          </a:p>
        </p:txBody>
      </p:sp>
      <p:sp>
        <p:nvSpPr>
          <p:cNvPr id="117" name="Shape 117"/>
          <p:cNvSpPr txBox="1">
            <a:spLocks noGrp="1"/>
          </p:cNvSpPr>
          <p:nvPr>
            <p:ph type="ctrTitle"/>
          </p:nvPr>
        </p:nvSpPr>
        <p:spPr>
          <a:xfrm>
            <a:off x="419100" y="741403"/>
            <a:ext cx="8305800" cy="1042500"/>
          </a:xfrm>
          <a:prstGeom prst="rect">
            <a:avLst/>
          </a:prstGeom>
        </p:spPr>
        <p:txBody>
          <a:bodyPr wrap="square" lIns="91425" tIns="91425" rIns="91425" bIns="91425" anchor="b" anchorCtr="0">
            <a:noAutofit/>
          </a:bodyPr>
          <a:lstStyle/>
          <a:p>
            <a:pPr lvl="0">
              <a:spcBef>
                <a:spcPts val="0"/>
              </a:spcBef>
              <a:buNone/>
            </a:pPr>
            <a:r>
              <a:rPr lang="en-US" sz="6600">
                <a:solidFill>
                  <a:srgbClr val="FFC000"/>
                </a:solidFill>
              </a:rPr>
              <a:t>Nuts and Bolts</a:t>
            </a:r>
          </a:p>
        </p:txBody>
      </p:sp>
      <p:pic>
        <p:nvPicPr>
          <p:cNvPr id="118" name="Shape 118" descr="Screen Shot 2017-08-31 at 11.25.44 AM.png"/>
          <p:cNvPicPr preferRelativeResize="0"/>
          <p:nvPr/>
        </p:nvPicPr>
        <p:blipFill>
          <a:blip r:embed="rId3">
            <a:alphaModFix/>
          </a:blip>
          <a:stretch>
            <a:fillRect/>
          </a:stretch>
        </p:blipFill>
        <p:spPr>
          <a:xfrm>
            <a:off x="4946050" y="3434450"/>
            <a:ext cx="3135249" cy="2307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152400"/>
            <a:ext cx="8229600" cy="1219199"/>
          </a:xfrm>
          <a:prstGeom prst="rect">
            <a:avLst/>
          </a:prstGeom>
          <a:noFill/>
          <a:ln>
            <a:noFill/>
          </a:ln>
        </p:spPr>
        <p:txBody>
          <a:bodyPr wrap="square" lIns="91425" tIns="45700" rIns="91425" bIns="45700" anchor="b" anchorCtr="0">
            <a:noAutofit/>
          </a:bodyPr>
          <a:lstStyle/>
          <a:p>
            <a:pPr marL="0" marR="0" lvl="0" indent="0" algn="ctr" rtl="0">
              <a:lnSpc>
                <a:spcPct val="100000"/>
              </a:lnSpc>
              <a:spcBef>
                <a:spcPts val="0"/>
              </a:spcBef>
              <a:spcAft>
                <a:spcPts val="0"/>
              </a:spcAft>
              <a:buClr>
                <a:srgbClr val="FFC000"/>
              </a:buClr>
              <a:buSzPct val="25000"/>
              <a:buFont typeface="Constantia"/>
              <a:buNone/>
            </a:pPr>
            <a:r>
              <a:rPr lang="en-US" sz="6600" b="0" i="0" u="none" strike="noStrike" cap="none">
                <a:solidFill>
                  <a:srgbClr val="FFC000"/>
                </a:solidFill>
                <a:latin typeface="Constantia"/>
                <a:ea typeface="Constantia"/>
                <a:cs typeface="Constantia"/>
                <a:sym typeface="Constantia"/>
              </a:rPr>
              <a:t>Departure &amp; Arrival</a:t>
            </a:r>
          </a:p>
        </p:txBody>
      </p:sp>
      <p:sp>
        <p:nvSpPr>
          <p:cNvPr id="124" name="Shape 124"/>
          <p:cNvSpPr txBox="1">
            <a:spLocks noGrp="1"/>
          </p:cNvSpPr>
          <p:nvPr>
            <p:ph type="body" idx="1"/>
          </p:nvPr>
        </p:nvSpPr>
        <p:spPr>
          <a:xfrm>
            <a:off x="457200" y="2439150"/>
            <a:ext cx="3429000" cy="40464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None/>
            </a:pPr>
            <a:endParaRPr b="1"/>
          </a:p>
          <a:p>
            <a:pPr lvl="1" rtl="0">
              <a:spcBef>
                <a:spcPts val="0"/>
              </a:spcBef>
              <a:buClr>
                <a:srgbClr val="D6903D"/>
              </a:buClr>
              <a:buSzPct val="85000"/>
              <a:buFont typeface="Noto Sans Symbols"/>
              <a:buChar char="●"/>
            </a:pPr>
            <a:r>
              <a:rPr lang="en-US">
                <a:solidFill>
                  <a:srgbClr val="F3F3F3"/>
                </a:solidFill>
              </a:rPr>
              <a:t>8:30 AM Buses load at Folsom </a:t>
            </a:r>
          </a:p>
          <a:p>
            <a:pPr lvl="1" rtl="0">
              <a:spcBef>
                <a:spcPts val="0"/>
              </a:spcBef>
              <a:buClr>
                <a:srgbClr val="D6903D"/>
              </a:buClr>
              <a:buSzPct val="85000"/>
              <a:buFont typeface="Noto Sans Symbols"/>
              <a:buChar char="●"/>
            </a:pPr>
            <a:r>
              <a:rPr lang="en-US">
                <a:solidFill>
                  <a:srgbClr val="F3F3F3"/>
                </a:solidFill>
              </a:rPr>
              <a:t>8:45 AM Buses depart to Sky Ranch</a:t>
            </a:r>
          </a:p>
          <a:p>
            <a:pPr lvl="1" rtl="0">
              <a:spcBef>
                <a:spcPts val="0"/>
              </a:spcBef>
              <a:buClr>
                <a:srgbClr val="D6903D"/>
              </a:buClr>
              <a:buSzPct val="85000"/>
              <a:buFont typeface="Noto Sans Symbols"/>
              <a:buChar char="●"/>
            </a:pPr>
            <a:r>
              <a:rPr lang="en-US">
                <a:solidFill>
                  <a:srgbClr val="F3F3F3"/>
                </a:solidFill>
              </a:rPr>
              <a:t>11:15 AM Approximate arrival to Sky Ranch</a:t>
            </a:r>
          </a:p>
          <a:p>
            <a:pPr marL="273050" marR="0" lvl="0" indent="-273050" algn="l" rtl="0">
              <a:spcBef>
                <a:spcPts val="600"/>
              </a:spcBef>
              <a:spcAft>
                <a:spcPts val="0"/>
              </a:spcAft>
              <a:buClr>
                <a:schemeClr val="accent2"/>
              </a:buClr>
              <a:buSzPct val="85000"/>
              <a:buFont typeface="Noto Sans Symbols"/>
              <a:buNone/>
            </a:pPr>
            <a:endParaRPr sz="2400" b="0" i="0" u="none" strike="noStrike" cap="none">
              <a:solidFill>
                <a:srgbClr val="FF0000"/>
              </a:solidFill>
              <a:latin typeface="Constantia"/>
              <a:ea typeface="Constantia"/>
              <a:cs typeface="Constantia"/>
              <a:sym typeface="Constantia"/>
            </a:endParaRPr>
          </a:p>
        </p:txBody>
      </p:sp>
      <p:sp>
        <p:nvSpPr>
          <p:cNvPr id="125" name="Shape 125"/>
          <p:cNvSpPr txBox="1"/>
          <p:nvPr/>
        </p:nvSpPr>
        <p:spPr>
          <a:xfrm>
            <a:off x="4191000" y="2439153"/>
            <a:ext cx="4267200" cy="29199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None/>
            </a:pPr>
            <a:endParaRPr sz="2400">
              <a:solidFill>
                <a:srgbClr val="FFFFFF"/>
              </a:solidFill>
              <a:latin typeface="Constantia"/>
              <a:ea typeface="Constantia"/>
              <a:cs typeface="Constantia"/>
              <a:sym typeface="Constantia"/>
            </a:endParaRPr>
          </a:p>
          <a:p>
            <a:pPr marL="730250" lvl="1" indent="-295910" rtl="0">
              <a:spcBef>
                <a:spcPts val="0"/>
              </a:spcBef>
              <a:buClr>
                <a:srgbClr val="FFFFFF"/>
              </a:buClr>
              <a:buSzPct val="100000"/>
              <a:buFont typeface="Constantia"/>
              <a:buChar char="●"/>
            </a:pPr>
            <a:r>
              <a:rPr lang="en-US" sz="2400">
                <a:solidFill>
                  <a:srgbClr val="FFFFFF"/>
                </a:solidFill>
                <a:latin typeface="Constantia"/>
                <a:ea typeface="Constantia"/>
                <a:cs typeface="Constantia"/>
                <a:sym typeface="Constantia"/>
              </a:rPr>
              <a:t>11:45 AM Buses arrive at Sky Ranch</a:t>
            </a:r>
          </a:p>
          <a:p>
            <a:pPr marL="730250" marR="0" lvl="1" indent="-295910" algn="l" rtl="0">
              <a:lnSpc>
                <a:spcPct val="100000"/>
              </a:lnSpc>
              <a:spcBef>
                <a:spcPts val="0"/>
              </a:spcBef>
              <a:spcAft>
                <a:spcPts val="0"/>
              </a:spcAft>
              <a:buClr>
                <a:srgbClr val="FFFFFF"/>
              </a:buClr>
              <a:buSzPct val="100000"/>
              <a:buFont typeface="Constantia"/>
              <a:buChar char="●"/>
            </a:pPr>
            <a:r>
              <a:rPr lang="en-US" sz="2400">
                <a:solidFill>
                  <a:srgbClr val="FFFFFF"/>
                </a:solidFill>
                <a:latin typeface="Constantia"/>
                <a:ea typeface="Constantia"/>
                <a:cs typeface="Constantia"/>
                <a:sym typeface="Constantia"/>
              </a:rPr>
              <a:t>12:00 PM Buses depart to Folsom </a:t>
            </a:r>
          </a:p>
          <a:p>
            <a:pPr marL="730250" marR="0" lvl="1" indent="-295910" algn="l" rtl="0">
              <a:lnSpc>
                <a:spcPct val="100000"/>
              </a:lnSpc>
              <a:spcBef>
                <a:spcPts val="0"/>
              </a:spcBef>
              <a:spcAft>
                <a:spcPts val="0"/>
              </a:spcAft>
              <a:buClr>
                <a:srgbClr val="FFFFFF"/>
              </a:buClr>
              <a:buSzPct val="100000"/>
              <a:buFont typeface="Constantia"/>
              <a:buChar char="●"/>
            </a:pPr>
            <a:r>
              <a:rPr lang="en-US" sz="2400">
                <a:solidFill>
                  <a:srgbClr val="FFFFFF"/>
                </a:solidFill>
                <a:latin typeface="Constantia"/>
                <a:ea typeface="Constantia"/>
                <a:cs typeface="Constantia"/>
                <a:sym typeface="Constantia"/>
              </a:rPr>
              <a:t>2:30 PM Approximate arrival back to Folsom</a:t>
            </a:r>
          </a:p>
        </p:txBody>
      </p:sp>
      <p:sp>
        <p:nvSpPr>
          <p:cNvPr id="126" name="Shape 126"/>
          <p:cNvSpPr txBox="1"/>
          <p:nvPr/>
        </p:nvSpPr>
        <p:spPr>
          <a:xfrm>
            <a:off x="4541100" y="1582975"/>
            <a:ext cx="3799800" cy="856200"/>
          </a:xfrm>
          <a:prstGeom prst="rect">
            <a:avLst/>
          </a:prstGeom>
          <a:noFill/>
          <a:ln>
            <a:noFill/>
          </a:ln>
        </p:spPr>
        <p:txBody>
          <a:bodyPr wrap="square" lIns="91425" tIns="91425" rIns="91425" bIns="91425" anchor="t" anchorCtr="0">
            <a:noAutofit/>
          </a:bodyPr>
          <a:lstStyle/>
          <a:p>
            <a:pPr lvl="0" algn="ctr" rtl="0">
              <a:spcBef>
                <a:spcPts val="0"/>
              </a:spcBef>
              <a:buNone/>
            </a:pPr>
            <a:r>
              <a:rPr lang="en-US" sz="2600" b="1">
                <a:solidFill>
                  <a:schemeClr val="lt1"/>
                </a:solidFill>
                <a:latin typeface="Constantia"/>
                <a:ea typeface="Constantia"/>
                <a:cs typeface="Constantia"/>
                <a:sym typeface="Constantia"/>
              </a:rPr>
              <a:t>Arrival back to Folsom- Nov. 3rd</a:t>
            </a:r>
          </a:p>
        </p:txBody>
      </p:sp>
      <p:sp>
        <p:nvSpPr>
          <p:cNvPr id="127" name="Shape 127"/>
          <p:cNvSpPr txBox="1"/>
          <p:nvPr/>
        </p:nvSpPr>
        <p:spPr>
          <a:xfrm>
            <a:off x="648600" y="1582950"/>
            <a:ext cx="3892500" cy="856200"/>
          </a:xfrm>
          <a:prstGeom prst="rect">
            <a:avLst/>
          </a:prstGeom>
          <a:noFill/>
          <a:ln>
            <a:noFill/>
          </a:ln>
        </p:spPr>
        <p:txBody>
          <a:bodyPr wrap="square" lIns="91425" tIns="91425" rIns="91425" bIns="91425" anchor="t" anchorCtr="0">
            <a:noAutofit/>
          </a:bodyPr>
          <a:lstStyle/>
          <a:p>
            <a:pPr lvl="0" rtl="0">
              <a:spcBef>
                <a:spcPts val="0"/>
              </a:spcBef>
              <a:buNone/>
            </a:pPr>
            <a:r>
              <a:rPr lang="en-US" sz="2600" b="1">
                <a:solidFill>
                  <a:schemeClr val="lt1"/>
                </a:solidFill>
                <a:latin typeface="Constantia"/>
                <a:ea typeface="Constantia"/>
                <a:cs typeface="Constantia"/>
                <a:sym typeface="Constantia"/>
              </a:rPr>
              <a:t>Departure to Sky Ranch- Nov. 1st</a:t>
            </a:r>
          </a:p>
        </p:txBody>
      </p:sp>
      <p:cxnSp>
        <p:nvCxnSpPr>
          <p:cNvPr id="128" name="Shape 128"/>
          <p:cNvCxnSpPr/>
          <p:nvPr/>
        </p:nvCxnSpPr>
        <p:spPr>
          <a:xfrm rot="10800000">
            <a:off x="4204350" y="1878750"/>
            <a:ext cx="18600" cy="4040700"/>
          </a:xfrm>
          <a:prstGeom prst="straightConnector1">
            <a:avLst/>
          </a:prstGeom>
          <a:noFill/>
          <a:ln w="76200" cap="flat" cmpd="sng">
            <a:solidFill>
              <a:srgbClr val="FFC000"/>
            </a:solidFill>
            <a:prstDash val="solid"/>
            <a:round/>
            <a:headEnd type="none" w="lg" len="lg"/>
            <a:tailEnd type="none" w="lg" len="lg"/>
          </a:ln>
        </p:spPr>
      </p:cxnSp>
      <p:sp>
        <p:nvSpPr>
          <p:cNvPr id="129" name="Shape 129"/>
          <p:cNvSpPr txBox="1"/>
          <p:nvPr/>
        </p:nvSpPr>
        <p:spPr>
          <a:xfrm>
            <a:off x="2620525" y="6123900"/>
            <a:ext cx="5036700" cy="436800"/>
          </a:xfrm>
          <a:prstGeom prst="rect">
            <a:avLst/>
          </a:prstGeom>
          <a:noFill/>
          <a:ln>
            <a:noFill/>
          </a:ln>
        </p:spPr>
        <p:txBody>
          <a:bodyPr wrap="square" lIns="91425" tIns="91425" rIns="91425" bIns="91425" anchor="t" anchorCtr="0">
            <a:noAutofit/>
          </a:bodyPr>
          <a:lstStyle/>
          <a:p>
            <a:pPr lvl="0">
              <a:spcBef>
                <a:spcPts val="0"/>
              </a:spcBef>
              <a:buNone/>
            </a:pPr>
            <a:r>
              <a:rPr lang="en-US" sz="1800">
                <a:solidFill>
                  <a:srgbClr val="EFEFEF"/>
                </a:solidFill>
                <a:latin typeface="Constantia"/>
                <a:ea typeface="Constantia"/>
                <a:cs typeface="Constantia"/>
                <a:sym typeface="Constantia"/>
              </a:rPr>
              <a:t>Transportation provided by PISD school buses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457200" y="1301575"/>
            <a:ext cx="8229600" cy="4572000"/>
          </a:xfrm>
          <a:prstGeom prst="rect">
            <a:avLst/>
          </a:prstGeom>
        </p:spPr>
        <p:txBody>
          <a:bodyPr wrap="square" lIns="91425" tIns="91425" rIns="91425" bIns="91425" anchor="t" anchorCtr="0">
            <a:noAutofit/>
          </a:bodyPr>
          <a:lstStyle/>
          <a:p>
            <a:pPr marL="0" lvl="0" indent="0" rtl="0">
              <a:spcBef>
                <a:spcPts val="0"/>
              </a:spcBef>
              <a:buNone/>
            </a:pPr>
            <a:endParaRPr sz="3600"/>
          </a:p>
          <a:p>
            <a:pPr marL="457200" lvl="0" indent="-482600" rtl="0">
              <a:spcBef>
                <a:spcPts val="0"/>
              </a:spcBef>
              <a:buSzPct val="100000"/>
            </a:pPr>
            <a:r>
              <a:rPr lang="en-US" sz="4000"/>
              <a:t>Students should be picked up by a parent or approved Emergency Contact by 3:00 PM</a:t>
            </a:r>
          </a:p>
          <a:p>
            <a:pPr marL="457200" lvl="0" indent="-482600" rtl="0">
              <a:spcBef>
                <a:spcPts val="0"/>
              </a:spcBef>
              <a:buSzPct val="100000"/>
            </a:pPr>
            <a:r>
              <a:rPr lang="en-US" sz="4000"/>
              <a:t>Students may go to Alphabest. Alphabest will provide a staging for luggage. </a:t>
            </a:r>
          </a:p>
        </p:txBody>
      </p:sp>
      <p:sp>
        <p:nvSpPr>
          <p:cNvPr id="135" name="Shape 135"/>
          <p:cNvSpPr txBox="1">
            <a:spLocks noGrp="1"/>
          </p:cNvSpPr>
          <p:nvPr>
            <p:ph type="title"/>
          </p:nvPr>
        </p:nvSpPr>
        <p:spPr>
          <a:xfrm>
            <a:off x="457200" y="0"/>
            <a:ext cx="8229600" cy="1219200"/>
          </a:xfrm>
          <a:prstGeom prst="rect">
            <a:avLst/>
          </a:prstGeom>
        </p:spPr>
        <p:txBody>
          <a:bodyPr wrap="square" lIns="91425" tIns="91425" rIns="91425" bIns="91425" anchor="b" anchorCtr="0">
            <a:noAutofit/>
          </a:bodyPr>
          <a:lstStyle/>
          <a:p>
            <a:pPr lvl="0">
              <a:spcBef>
                <a:spcPts val="0"/>
              </a:spcBef>
              <a:buNone/>
            </a:pPr>
            <a:r>
              <a:rPr lang="en-US">
                <a:solidFill>
                  <a:srgbClr val="FFC000"/>
                </a:solidFill>
              </a:rPr>
              <a:t>Pick up on November 3rd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457200" y="1524000"/>
            <a:ext cx="8229600" cy="4572000"/>
          </a:xfrm>
          <a:prstGeom prst="rect">
            <a:avLst/>
          </a:prstGeom>
          <a:noFill/>
          <a:ln>
            <a:noFill/>
          </a:ln>
        </p:spPr>
        <p:txBody>
          <a:bodyPr wrap="square" lIns="91425" tIns="45700" rIns="91425" bIns="45700" anchor="t" anchorCtr="0">
            <a:noAutofit/>
          </a:bodyPr>
          <a:lstStyle/>
          <a:p>
            <a:pPr marL="273050" marR="0" lvl="0" indent="-304165" algn="l" rtl="0">
              <a:lnSpc>
                <a:spcPct val="100000"/>
              </a:lnSpc>
              <a:spcBef>
                <a:spcPts val="0"/>
              </a:spcBef>
              <a:spcAft>
                <a:spcPts val="0"/>
              </a:spcAft>
              <a:buClr>
                <a:schemeClr val="accent2"/>
              </a:buClr>
              <a:buSzPct val="100000"/>
              <a:buFont typeface="Noto Sans Symbols"/>
              <a:buChar char="●"/>
            </a:pPr>
            <a:r>
              <a:rPr lang="en-US" sz="2700" b="0" i="0" u="none" strike="noStrike" cap="none">
                <a:solidFill>
                  <a:schemeClr val="lt1"/>
                </a:solidFill>
                <a:latin typeface="Constantia"/>
                <a:ea typeface="Constantia"/>
                <a:cs typeface="Constantia"/>
                <a:sym typeface="Constantia"/>
              </a:rPr>
              <a:t>Each child can bring TWO duffle bags/luggage.  One duffle bag </a:t>
            </a:r>
            <a:r>
              <a:rPr lang="en-US" sz="2700"/>
              <a:t>for</a:t>
            </a:r>
            <a:r>
              <a:rPr lang="en-US" sz="2700" b="0" i="0" u="none" strike="noStrike" cap="none">
                <a:solidFill>
                  <a:schemeClr val="lt1"/>
                </a:solidFill>
                <a:latin typeface="Constantia"/>
                <a:ea typeface="Constantia"/>
                <a:cs typeface="Constantia"/>
                <a:sym typeface="Constantia"/>
              </a:rPr>
              <a:t> their clothes, toiletries, shoes, etc.  The other duffle bag </a:t>
            </a:r>
            <a:r>
              <a:rPr lang="en-US" sz="2700"/>
              <a:t>for </a:t>
            </a:r>
            <a:r>
              <a:rPr lang="en-US" sz="2700" b="0" i="0" u="none" strike="noStrike" cap="none">
                <a:solidFill>
                  <a:schemeClr val="lt1"/>
                </a:solidFill>
                <a:latin typeface="Constantia"/>
                <a:ea typeface="Constantia"/>
                <a:cs typeface="Constantia"/>
                <a:sym typeface="Constantia"/>
              </a:rPr>
              <a:t>their sleeping bag, blanket, pillow, sheets, and towels. </a:t>
            </a:r>
          </a:p>
          <a:p>
            <a:pPr marL="273050" marR="0" lvl="0" indent="-304165" algn="l" rtl="0">
              <a:lnSpc>
                <a:spcPct val="100000"/>
              </a:lnSpc>
              <a:spcBef>
                <a:spcPts val="0"/>
              </a:spcBef>
              <a:spcAft>
                <a:spcPts val="0"/>
              </a:spcAft>
              <a:buClr>
                <a:schemeClr val="accent2"/>
              </a:buClr>
              <a:buSzPct val="100000"/>
              <a:buFont typeface="Noto Sans Symbols"/>
              <a:buChar char="●"/>
            </a:pPr>
            <a:r>
              <a:rPr lang="en-US" sz="2700"/>
              <a:t>Luggage tags will be provided by the campus with your child’s first and last name. The tags will be color coded to coordinate with their cabin assignment.</a:t>
            </a:r>
          </a:p>
          <a:p>
            <a:pPr marL="273050" marR="0" lvl="0" indent="-304165" algn="l" rtl="0">
              <a:lnSpc>
                <a:spcPct val="100000"/>
              </a:lnSpc>
              <a:spcBef>
                <a:spcPts val="0"/>
              </a:spcBef>
              <a:spcAft>
                <a:spcPts val="0"/>
              </a:spcAft>
              <a:buClr>
                <a:schemeClr val="accent2"/>
              </a:buClr>
              <a:buSzPct val="100000"/>
              <a:buFont typeface="Noto Sans Symbols"/>
              <a:buChar char="●"/>
            </a:pPr>
            <a:r>
              <a:rPr lang="en-US" sz="2700"/>
              <a:t>Please make sure there is additional identification on your child’s luggage in the event the school luggage tag is damaged/lost</a:t>
            </a:r>
          </a:p>
          <a:p>
            <a:pPr marL="273050" marR="0" lvl="0" indent="-273050" algn="l" rtl="0">
              <a:lnSpc>
                <a:spcPct val="100000"/>
              </a:lnSpc>
              <a:spcBef>
                <a:spcPts val="600"/>
              </a:spcBef>
              <a:spcAft>
                <a:spcPts val="0"/>
              </a:spcAft>
              <a:buClr>
                <a:schemeClr val="accent2"/>
              </a:buClr>
              <a:buSzPct val="25000"/>
              <a:buFont typeface="Noto Sans Symbols"/>
              <a:buNone/>
            </a:pPr>
            <a:r>
              <a:rPr lang="en-US" sz="2600" b="0" i="0" u="none" strike="noStrike" cap="none">
                <a:solidFill>
                  <a:schemeClr val="lt1"/>
                </a:solidFill>
                <a:latin typeface="Constantia"/>
                <a:ea typeface="Constantia"/>
                <a:cs typeface="Constantia"/>
                <a:sym typeface="Constantia"/>
              </a:rPr>
              <a:t>        </a:t>
            </a:r>
          </a:p>
        </p:txBody>
      </p:sp>
      <p:sp>
        <p:nvSpPr>
          <p:cNvPr id="141" name="Shape 141"/>
          <p:cNvSpPr txBox="1">
            <a:spLocks noGrp="1"/>
          </p:cNvSpPr>
          <p:nvPr>
            <p:ph type="title"/>
          </p:nvPr>
        </p:nvSpPr>
        <p:spPr>
          <a:xfrm>
            <a:off x="457200" y="152400"/>
            <a:ext cx="8229600" cy="1219199"/>
          </a:xfrm>
          <a:prstGeom prst="rect">
            <a:avLst/>
          </a:prstGeom>
          <a:noFill/>
          <a:ln>
            <a:noFill/>
          </a:ln>
        </p:spPr>
        <p:txBody>
          <a:bodyPr wrap="square" lIns="91425" tIns="45700" rIns="91425" bIns="45700" anchor="b" anchorCtr="0">
            <a:noAutofit/>
          </a:bodyPr>
          <a:lstStyle/>
          <a:p>
            <a:pPr marL="0" marR="0" lvl="0" indent="0" algn="ctr" rtl="0">
              <a:lnSpc>
                <a:spcPct val="100000"/>
              </a:lnSpc>
              <a:spcBef>
                <a:spcPts val="0"/>
              </a:spcBef>
              <a:spcAft>
                <a:spcPts val="0"/>
              </a:spcAft>
              <a:buClr>
                <a:srgbClr val="FFC000"/>
              </a:buClr>
              <a:buSzPct val="25000"/>
              <a:buFont typeface="Constantia"/>
              <a:buNone/>
            </a:pPr>
            <a:r>
              <a:rPr lang="en-US" sz="6600" b="0" i="0" u="none" strike="noStrike" cap="none">
                <a:solidFill>
                  <a:srgbClr val="FFC000"/>
                </a:solidFill>
                <a:latin typeface="Constantia"/>
                <a:ea typeface="Constantia"/>
                <a:cs typeface="Constantia"/>
                <a:sym typeface="Constantia"/>
              </a:rPr>
              <a:t>Luggage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457200" y="1524000"/>
            <a:ext cx="8229600" cy="4572000"/>
          </a:xfrm>
          <a:prstGeom prst="rect">
            <a:avLst/>
          </a:prstGeom>
        </p:spPr>
        <p:txBody>
          <a:bodyPr wrap="square" lIns="91425" tIns="91425" rIns="91425" bIns="91425" anchor="t" anchorCtr="0">
            <a:noAutofit/>
          </a:bodyPr>
          <a:lstStyle/>
          <a:p>
            <a:pPr marL="457200" lvl="0" indent="-228600" rtl="0">
              <a:spcBef>
                <a:spcPts val="0"/>
              </a:spcBef>
            </a:pPr>
            <a:r>
              <a:rPr lang="en-US"/>
              <a:t>Technology will NOT be allowed at Sky Ranch</a:t>
            </a:r>
          </a:p>
          <a:p>
            <a:pPr marL="457200" lvl="0" indent="-228600" rtl="0">
              <a:spcBef>
                <a:spcPts val="0"/>
              </a:spcBef>
            </a:pPr>
            <a:r>
              <a:rPr lang="en-US"/>
              <a:t>No, this is not a ploy to gain more chaperones!</a:t>
            </a:r>
          </a:p>
          <a:p>
            <a:pPr marL="457200" lvl="0" indent="-228600" rtl="0">
              <a:spcBef>
                <a:spcPts val="0"/>
              </a:spcBef>
            </a:pPr>
            <a:r>
              <a:rPr lang="en-US"/>
              <a:t>The main reason is liability, but we also want our students to have a true camp experience.</a:t>
            </a:r>
          </a:p>
          <a:p>
            <a:pPr marL="457200" lvl="0" indent="-228600" rtl="0">
              <a:spcBef>
                <a:spcPts val="0"/>
              </a:spcBef>
            </a:pPr>
            <a:r>
              <a:rPr lang="en-US"/>
              <a:t>A closed Twitter group will be created to share updates and pictures. </a:t>
            </a:r>
          </a:p>
          <a:p>
            <a:pPr marL="457200" lvl="0" indent="-228600" rtl="0">
              <a:spcBef>
                <a:spcPts val="0"/>
              </a:spcBef>
            </a:pPr>
            <a:r>
              <a:rPr lang="en-US"/>
              <a:t>A Remind-101 account will also be set up for messages to parents such as arrival and departure You will also be able to send any messages you need to get to your student. </a:t>
            </a:r>
          </a:p>
          <a:p>
            <a:pPr lvl="0">
              <a:spcBef>
                <a:spcPts val="0"/>
              </a:spcBef>
              <a:buNone/>
            </a:pPr>
            <a:endParaRPr/>
          </a:p>
        </p:txBody>
      </p:sp>
      <p:sp>
        <p:nvSpPr>
          <p:cNvPr id="147" name="Shape 147"/>
          <p:cNvSpPr txBox="1">
            <a:spLocks noGrp="1"/>
          </p:cNvSpPr>
          <p:nvPr>
            <p:ph type="title"/>
          </p:nvPr>
        </p:nvSpPr>
        <p:spPr>
          <a:xfrm>
            <a:off x="457200" y="152400"/>
            <a:ext cx="8229600" cy="1219200"/>
          </a:xfrm>
          <a:prstGeom prst="rect">
            <a:avLst/>
          </a:prstGeom>
        </p:spPr>
        <p:txBody>
          <a:bodyPr wrap="square" lIns="91425" tIns="91425" rIns="91425" bIns="91425" anchor="b" anchorCtr="0">
            <a:noAutofit/>
          </a:bodyPr>
          <a:lstStyle/>
          <a:p>
            <a:pPr lvl="0" algn="ctr">
              <a:spcBef>
                <a:spcPts val="0"/>
              </a:spcBef>
              <a:buNone/>
            </a:pPr>
            <a:r>
              <a:rPr lang="en-US">
                <a:solidFill>
                  <a:srgbClr val="FFC000"/>
                </a:solidFill>
              </a:rPr>
              <a:t>Technology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115325" y="1377775"/>
            <a:ext cx="8763000" cy="5181600"/>
          </a:xfrm>
          <a:prstGeom prst="rect">
            <a:avLst/>
          </a:prstGeom>
          <a:noFill/>
          <a:ln>
            <a:noFill/>
          </a:ln>
        </p:spPr>
        <p:txBody>
          <a:bodyPr wrap="square" lIns="91425" tIns="45700" rIns="91425" bIns="45700" anchor="t" anchorCtr="0">
            <a:noAutofit/>
          </a:bodyPr>
          <a:lstStyle/>
          <a:p>
            <a:pPr marL="273050" marR="0" lvl="0" indent="-273050" algn="l" rtl="0">
              <a:lnSpc>
                <a:spcPct val="100000"/>
              </a:lnSpc>
              <a:spcBef>
                <a:spcPts val="0"/>
              </a:spcBef>
              <a:spcAft>
                <a:spcPts val="0"/>
              </a:spcAft>
              <a:buClr>
                <a:srgbClr val="F3F3F3"/>
              </a:buClr>
              <a:buSzPct val="85000"/>
              <a:buFont typeface="Noto Sans Symbols"/>
              <a:buChar char="●"/>
            </a:pPr>
            <a:r>
              <a:rPr lang="en-US" sz="3200" b="0" i="0" u="sng" strike="noStrike" cap="none">
                <a:solidFill>
                  <a:srgbClr val="F3F3F3"/>
                </a:solidFill>
                <a:latin typeface="Constantia"/>
                <a:ea typeface="Constantia"/>
                <a:cs typeface="Constantia"/>
                <a:sym typeface="Constantia"/>
              </a:rPr>
              <a:t>You will send in all payments to your homeroom teacher</a:t>
            </a:r>
            <a:r>
              <a:rPr lang="en-US" sz="3200" b="0" i="0" u="none" strike="noStrike" cap="none">
                <a:solidFill>
                  <a:srgbClr val="F3F3F3"/>
                </a:solidFill>
                <a:latin typeface="Constantia"/>
                <a:ea typeface="Constantia"/>
                <a:cs typeface="Constantia"/>
                <a:sym typeface="Constantia"/>
              </a:rPr>
              <a:t>.  You can send in cash or check (made payable to </a:t>
            </a:r>
            <a:r>
              <a:rPr lang="en-US" sz="3200">
                <a:solidFill>
                  <a:srgbClr val="F3F3F3"/>
                </a:solidFill>
              </a:rPr>
              <a:t>Folsom</a:t>
            </a:r>
            <a:r>
              <a:rPr lang="en-US" sz="3200" b="0" i="0" u="none" strike="noStrike" cap="none">
                <a:solidFill>
                  <a:srgbClr val="F3F3F3"/>
                </a:solidFill>
                <a:latin typeface="Constantia"/>
                <a:ea typeface="Constantia"/>
                <a:cs typeface="Constantia"/>
                <a:sym typeface="Constantia"/>
              </a:rPr>
              <a:t> Elementary).</a:t>
            </a:r>
          </a:p>
          <a:p>
            <a:pPr marL="273050" marR="0" lvl="0" indent="-273050" algn="l" rtl="0">
              <a:lnSpc>
                <a:spcPct val="100000"/>
              </a:lnSpc>
              <a:spcBef>
                <a:spcPts val="600"/>
              </a:spcBef>
              <a:spcAft>
                <a:spcPts val="0"/>
              </a:spcAft>
              <a:buClr>
                <a:srgbClr val="F3F3F3"/>
              </a:buClr>
              <a:buSzPct val="85000"/>
              <a:buFont typeface="Noto Sans Symbols"/>
              <a:buChar char="●"/>
            </a:pPr>
            <a:r>
              <a:rPr lang="en-US" sz="4000" b="1" i="0" u="sng" strike="noStrike" cap="none">
                <a:solidFill>
                  <a:srgbClr val="F3F3F3"/>
                </a:solidFill>
                <a:latin typeface="Constantia"/>
                <a:ea typeface="Constantia"/>
                <a:cs typeface="Constantia"/>
                <a:sym typeface="Constantia"/>
              </a:rPr>
              <a:t>ALL payments are due no later than </a:t>
            </a:r>
            <a:r>
              <a:rPr lang="en-US" sz="4000" b="1" u="sng">
                <a:solidFill>
                  <a:srgbClr val="F3F3F3"/>
                </a:solidFill>
              </a:rPr>
              <a:t>October 18</a:t>
            </a:r>
            <a:r>
              <a:rPr lang="en-US" sz="4000" b="1" i="0" u="none" strike="noStrike" cap="none">
                <a:solidFill>
                  <a:srgbClr val="F3F3F3"/>
                </a:solidFill>
                <a:latin typeface="Constantia"/>
                <a:ea typeface="Constantia"/>
                <a:cs typeface="Constantia"/>
                <a:sym typeface="Constantia"/>
              </a:rPr>
              <a:t>.</a:t>
            </a:r>
          </a:p>
          <a:p>
            <a:pPr marL="273050" marR="0" lvl="0" indent="-273050" algn="l" rtl="0">
              <a:lnSpc>
                <a:spcPct val="100000"/>
              </a:lnSpc>
              <a:spcBef>
                <a:spcPts val="600"/>
              </a:spcBef>
              <a:spcAft>
                <a:spcPts val="0"/>
              </a:spcAft>
              <a:buClr>
                <a:srgbClr val="F3F3F3"/>
              </a:buClr>
              <a:buSzPct val="85000"/>
              <a:buFont typeface="Noto Sans Symbols"/>
              <a:buChar char="●"/>
            </a:pPr>
            <a:r>
              <a:rPr lang="en-US" sz="4000" b="1" i="0" u="none" strike="noStrike" cap="none">
                <a:solidFill>
                  <a:srgbClr val="F3F3F3"/>
                </a:solidFill>
                <a:latin typeface="Constantia"/>
                <a:ea typeface="Constantia"/>
                <a:cs typeface="Constantia"/>
                <a:sym typeface="Constantia"/>
              </a:rPr>
              <a:t>Cost per child is $188 and cost per chaperone is $182.</a:t>
            </a:r>
          </a:p>
        </p:txBody>
      </p:sp>
      <p:sp>
        <p:nvSpPr>
          <p:cNvPr id="153" name="Shape 153"/>
          <p:cNvSpPr txBox="1">
            <a:spLocks noGrp="1"/>
          </p:cNvSpPr>
          <p:nvPr>
            <p:ph type="title"/>
          </p:nvPr>
        </p:nvSpPr>
        <p:spPr>
          <a:xfrm>
            <a:off x="457200" y="351050"/>
            <a:ext cx="8229600" cy="841500"/>
          </a:xfrm>
          <a:prstGeom prst="rect">
            <a:avLst/>
          </a:prstGeom>
          <a:noFill/>
          <a:ln>
            <a:noFill/>
          </a:ln>
        </p:spPr>
        <p:txBody>
          <a:bodyPr wrap="square" lIns="91425" tIns="45700" rIns="91425" bIns="45700" anchor="b" anchorCtr="0">
            <a:noAutofit/>
          </a:bodyPr>
          <a:lstStyle/>
          <a:p>
            <a:pPr marL="0" marR="0" lvl="0" indent="0" algn="ctr" rtl="0">
              <a:lnSpc>
                <a:spcPct val="100000"/>
              </a:lnSpc>
              <a:spcBef>
                <a:spcPts val="0"/>
              </a:spcBef>
              <a:spcAft>
                <a:spcPts val="0"/>
              </a:spcAft>
              <a:buClr>
                <a:srgbClr val="FFC000"/>
              </a:buClr>
              <a:buSzPct val="25000"/>
              <a:buFont typeface="Constantia"/>
              <a:buNone/>
            </a:pPr>
            <a:r>
              <a:rPr lang="en-US" sz="5940" b="0" i="0" u="none" strike="noStrike" cap="none">
                <a:solidFill>
                  <a:srgbClr val="FFC000"/>
                </a:solidFill>
                <a:latin typeface="Constantia"/>
                <a:ea typeface="Constantia"/>
                <a:cs typeface="Constantia"/>
                <a:sym typeface="Constantia"/>
              </a:rPr>
              <a:t>Payment for Camp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152400"/>
            <a:ext cx="8229600" cy="1219199"/>
          </a:xfrm>
          <a:prstGeom prst="rect">
            <a:avLst/>
          </a:prstGeom>
          <a:noFill/>
          <a:ln>
            <a:noFill/>
          </a:ln>
        </p:spPr>
        <p:txBody>
          <a:bodyPr wrap="square" lIns="91425" tIns="45700" rIns="91425" bIns="45700" anchor="b" anchorCtr="0">
            <a:noAutofit/>
          </a:bodyPr>
          <a:lstStyle/>
          <a:p>
            <a:pPr marL="0" marR="0" lvl="0" indent="0" algn="ctr" rtl="0">
              <a:lnSpc>
                <a:spcPct val="100000"/>
              </a:lnSpc>
              <a:spcBef>
                <a:spcPts val="0"/>
              </a:spcBef>
              <a:spcAft>
                <a:spcPts val="0"/>
              </a:spcAft>
              <a:buClr>
                <a:srgbClr val="FFC000"/>
              </a:buClr>
              <a:buSzPct val="25000"/>
              <a:buFont typeface="Constantia"/>
              <a:buNone/>
            </a:pPr>
            <a:r>
              <a:rPr lang="en-US" sz="6600" b="0" i="0" u="none" strike="noStrike" cap="none">
                <a:solidFill>
                  <a:srgbClr val="FFC000"/>
                </a:solidFill>
                <a:latin typeface="Constantia"/>
                <a:ea typeface="Constantia"/>
                <a:cs typeface="Constantia"/>
                <a:sym typeface="Constantia"/>
              </a:rPr>
              <a:t>Accommodations</a:t>
            </a:r>
            <a:r>
              <a:rPr lang="en-US" sz="4200" b="0" i="0" u="none" strike="noStrike" cap="none">
                <a:solidFill>
                  <a:srgbClr val="F9F9F9"/>
                </a:solidFill>
                <a:latin typeface="Constantia"/>
                <a:ea typeface="Constantia"/>
                <a:cs typeface="Constantia"/>
                <a:sym typeface="Constantia"/>
              </a:rPr>
              <a:t> </a:t>
            </a:r>
          </a:p>
        </p:txBody>
      </p:sp>
      <p:pic>
        <p:nvPicPr>
          <p:cNvPr id="159" name="Shape 159" descr="cabin sky ranch.jpg"/>
          <p:cNvPicPr preferRelativeResize="0">
            <a:picLocks noGrp="1"/>
          </p:cNvPicPr>
          <p:nvPr>
            <p:ph type="body" idx="1"/>
          </p:nvPr>
        </p:nvPicPr>
        <p:blipFill rotWithShape="1">
          <a:blip r:embed="rId3">
            <a:alphaModFix/>
          </a:blip>
          <a:srcRect/>
          <a:stretch/>
        </p:blipFill>
        <p:spPr>
          <a:xfrm>
            <a:off x="990600" y="1219200"/>
            <a:ext cx="7239000" cy="541813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152400"/>
            <a:ext cx="8229600" cy="1219199"/>
          </a:xfrm>
          <a:prstGeom prst="rect">
            <a:avLst/>
          </a:prstGeom>
          <a:noFill/>
          <a:ln>
            <a:noFill/>
          </a:ln>
        </p:spPr>
        <p:txBody>
          <a:bodyPr wrap="square" lIns="91425" tIns="45700" rIns="91425" bIns="45700" anchor="b" anchorCtr="0">
            <a:noAutofit/>
          </a:bodyPr>
          <a:lstStyle/>
          <a:p>
            <a:pPr marL="0" marR="0" lvl="0" indent="0" algn="ctr" rtl="0">
              <a:lnSpc>
                <a:spcPct val="100000"/>
              </a:lnSpc>
              <a:spcBef>
                <a:spcPts val="0"/>
              </a:spcBef>
              <a:spcAft>
                <a:spcPts val="0"/>
              </a:spcAft>
              <a:buClr>
                <a:srgbClr val="FFC000"/>
              </a:buClr>
              <a:buSzPct val="25000"/>
              <a:buFont typeface="Constantia"/>
              <a:buNone/>
            </a:pPr>
            <a:r>
              <a:rPr lang="en-US" sz="7200" b="0" i="0" u="none" strike="noStrike" cap="none">
                <a:solidFill>
                  <a:srgbClr val="FFC000"/>
                </a:solidFill>
                <a:latin typeface="Constantia"/>
                <a:ea typeface="Constantia"/>
                <a:cs typeface="Constantia"/>
                <a:sym typeface="Constantia"/>
              </a:rPr>
              <a:t>Rooms</a:t>
            </a:r>
          </a:p>
        </p:txBody>
      </p:sp>
      <p:sp>
        <p:nvSpPr>
          <p:cNvPr id="165" name="Shape 165"/>
          <p:cNvSpPr txBox="1"/>
          <p:nvPr/>
        </p:nvSpPr>
        <p:spPr>
          <a:xfrm>
            <a:off x="6248400" y="1447800"/>
            <a:ext cx="2590800" cy="3140074"/>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lt1"/>
              </a:buClr>
              <a:buSzPct val="100000"/>
              <a:buFont typeface="Arial"/>
              <a:buChar char="•"/>
            </a:pPr>
            <a:r>
              <a:rPr lang="en-US" sz="2000" b="0" i="0" u="none">
                <a:solidFill>
                  <a:schemeClr val="lt1"/>
                </a:solidFill>
                <a:latin typeface="Constantia"/>
                <a:ea typeface="Constantia"/>
                <a:cs typeface="Constantia"/>
                <a:sym typeface="Constantia"/>
              </a:rPr>
              <a:t>Students and chaperones stay in cabins.</a:t>
            </a:r>
          </a:p>
          <a:p>
            <a:pPr marL="0" marR="0" lvl="0" indent="0" algn="l" rtl="0">
              <a:lnSpc>
                <a:spcPct val="100000"/>
              </a:lnSpc>
              <a:spcBef>
                <a:spcPts val="0"/>
              </a:spcBef>
              <a:spcAft>
                <a:spcPts val="0"/>
              </a:spcAft>
              <a:buClr>
                <a:schemeClr val="lt1"/>
              </a:buClr>
              <a:buFont typeface="Arial"/>
              <a:buNone/>
            </a:pPr>
            <a:endParaRPr sz="2000" b="0" i="0" u="none">
              <a:solidFill>
                <a:schemeClr val="lt1"/>
              </a:solidFill>
              <a:latin typeface="Constantia"/>
              <a:ea typeface="Constantia"/>
              <a:cs typeface="Constantia"/>
              <a:sym typeface="Constantia"/>
            </a:endParaRPr>
          </a:p>
          <a:p>
            <a:pPr marL="0" marR="0" lvl="0" indent="0" algn="l" rtl="0">
              <a:lnSpc>
                <a:spcPct val="100000"/>
              </a:lnSpc>
              <a:spcBef>
                <a:spcPts val="0"/>
              </a:spcBef>
              <a:spcAft>
                <a:spcPts val="0"/>
              </a:spcAft>
              <a:buClr>
                <a:schemeClr val="lt1"/>
              </a:buClr>
              <a:buSzPct val="100000"/>
              <a:buFont typeface="Arial"/>
              <a:buChar char="•"/>
            </a:pPr>
            <a:r>
              <a:rPr lang="en-US" sz="2000" b="0" i="0" u="none">
                <a:solidFill>
                  <a:schemeClr val="lt1"/>
                </a:solidFill>
                <a:latin typeface="Constantia"/>
                <a:ea typeface="Constantia"/>
                <a:cs typeface="Constantia"/>
                <a:sym typeface="Constantia"/>
              </a:rPr>
              <a:t>Air &amp; Heat</a:t>
            </a:r>
          </a:p>
          <a:p>
            <a:pPr marL="0" marR="0" lvl="0" indent="0" algn="l" rtl="0">
              <a:lnSpc>
                <a:spcPct val="100000"/>
              </a:lnSpc>
              <a:spcBef>
                <a:spcPts val="0"/>
              </a:spcBef>
              <a:spcAft>
                <a:spcPts val="0"/>
              </a:spcAft>
              <a:buClr>
                <a:schemeClr val="lt1"/>
              </a:buClr>
              <a:buFont typeface="Arial"/>
              <a:buNone/>
            </a:pPr>
            <a:endParaRPr sz="2000" b="0" i="0" u="none">
              <a:solidFill>
                <a:schemeClr val="lt1"/>
              </a:solidFill>
              <a:latin typeface="Constantia"/>
              <a:ea typeface="Constantia"/>
              <a:cs typeface="Constantia"/>
              <a:sym typeface="Constantia"/>
            </a:endParaRPr>
          </a:p>
          <a:p>
            <a:pPr marL="0" marR="0" lvl="0" indent="0" algn="l" rtl="0">
              <a:lnSpc>
                <a:spcPct val="100000"/>
              </a:lnSpc>
              <a:spcBef>
                <a:spcPts val="0"/>
              </a:spcBef>
              <a:spcAft>
                <a:spcPts val="0"/>
              </a:spcAft>
              <a:buClr>
                <a:schemeClr val="lt1"/>
              </a:buClr>
              <a:buSzPct val="100000"/>
              <a:buFont typeface="Arial"/>
              <a:buChar char="•"/>
            </a:pPr>
            <a:r>
              <a:rPr lang="en-US" sz="2000" b="0" i="0" u="none">
                <a:solidFill>
                  <a:schemeClr val="lt1"/>
                </a:solidFill>
                <a:latin typeface="Constantia"/>
                <a:ea typeface="Constantia"/>
                <a:cs typeface="Constantia"/>
                <a:sym typeface="Constantia"/>
              </a:rPr>
              <a:t>Indoor bathrooms</a:t>
            </a:r>
          </a:p>
          <a:p>
            <a:pPr marL="0" marR="0" lvl="0" indent="0" algn="l" rtl="0">
              <a:lnSpc>
                <a:spcPct val="100000"/>
              </a:lnSpc>
              <a:spcBef>
                <a:spcPts val="0"/>
              </a:spcBef>
              <a:spcAft>
                <a:spcPts val="0"/>
              </a:spcAft>
              <a:buClr>
                <a:schemeClr val="lt1"/>
              </a:buClr>
              <a:buFont typeface="Arial"/>
              <a:buNone/>
            </a:pPr>
            <a:endParaRPr sz="2000" b="0" i="0" u="none">
              <a:solidFill>
                <a:schemeClr val="lt1"/>
              </a:solidFill>
              <a:latin typeface="Constantia"/>
              <a:ea typeface="Constantia"/>
              <a:cs typeface="Constantia"/>
              <a:sym typeface="Constantia"/>
            </a:endParaRPr>
          </a:p>
          <a:p>
            <a:pPr marL="0" marR="0" lvl="0" indent="0" algn="l" rtl="0">
              <a:lnSpc>
                <a:spcPct val="100000"/>
              </a:lnSpc>
              <a:spcBef>
                <a:spcPts val="0"/>
              </a:spcBef>
              <a:spcAft>
                <a:spcPts val="0"/>
              </a:spcAft>
              <a:buClr>
                <a:schemeClr val="lt1"/>
              </a:buClr>
              <a:buSzPct val="100000"/>
              <a:buFont typeface="Arial"/>
              <a:buChar char="•"/>
            </a:pPr>
            <a:r>
              <a:rPr lang="en-US" sz="2000" b="0" i="0" u="none">
                <a:solidFill>
                  <a:schemeClr val="lt1"/>
                </a:solidFill>
                <a:latin typeface="Constantia"/>
                <a:ea typeface="Constantia"/>
                <a:cs typeface="Constantia"/>
                <a:sym typeface="Constantia"/>
              </a:rPr>
              <a:t>Private showers</a:t>
            </a:r>
          </a:p>
          <a:p>
            <a:pPr marL="0" marR="0" lvl="0" indent="0" algn="l" rtl="0">
              <a:lnSpc>
                <a:spcPct val="100000"/>
              </a:lnSpc>
              <a:spcBef>
                <a:spcPts val="0"/>
              </a:spcBef>
              <a:spcAft>
                <a:spcPts val="0"/>
              </a:spcAft>
              <a:buNone/>
            </a:pPr>
            <a:endParaRPr sz="2000" b="0" i="0" u="none">
              <a:solidFill>
                <a:schemeClr val="lt1"/>
              </a:solidFill>
              <a:latin typeface="Constantia"/>
              <a:ea typeface="Constantia"/>
              <a:cs typeface="Constantia"/>
              <a:sym typeface="Constantia"/>
            </a:endParaRPr>
          </a:p>
        </p:txBody>
      </p:sp>
      <p:pic>
        <p:nvPicPr>
          <p:cNvPr id="166" name="Shape 166" descr="inside cabin sky ranch.jpg"/>
          <p:cNvPicPr preferRelativeResize="0">
            <a:picLocks noGrp="1"/>
          </p:cNvPicPr>
          <p:nvPr>
            <p:ph type="body" idx="1"/>
          </p:nvPr>
        </p:nvPicPr>
        <p:blipFill rotWithShape="1">
          <a:blip r:embed="rId3">
            <a:alphaModFix/>
          </a:blip>
          <a:srcRect/>
          <a:stretch/>
        </p:blipFill>
        <p:spPr>
          <a:xfrm>
            <a:off x="304800" y="1524000"/>
            <a:ext cx="5943599" cy="3962399"/>
          </a:xfrm>
          <a:prstGeom prst="rect">
            <a:avLst/>
          </a:prstGeom>
          <a:noFill/>
          <a:ln>
            <a:noFill/>
          </a:ln>
        </p:spPr>
      </p:pic>
    </p:spTree>
  </p:cSld>
  <p:clrMapOvr>
    <a:masterClrMapping/>
  </p:clrMapOvr>
</p:sld>
</file>

<file path=ppt/theme/theme1.xml><?xml version="1.0" encoding="utf-8"?>
<a:theme xmlns:a="http://schemas.openxmlformats.org/drawingml/2006/main" name="1_Paper">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per">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aper">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Paper">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1065</Words>
  <Application>Microsoft Office PowerPoint</Application>
  <PresentationFormat>On-screen Show (4:3)</PresentationFormat>
  <Paragraphs>98</Paragraphs>
  <Slides>17</Slides>
  <Notes>17</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17</vt:i4>
      </vt:variant>
    </vt:vector>
  </HeadingPairs>
  <TitlesOfParts>
    <vt:vector size="25" baseType="lpstr">
      <vt:lpstr>PT Sans</vt:lpstr>
      <vt:lpstr>Constantia</vt:lpstr>
      <vt:lpstr>Noto Sans Symbols</vt:lpstr>
      <vt:lpstr>Arial</vt:lpstr>
      <vt:lpstr>1_Paper</vt:lpstr>
      <vt:lpstr>Paper</vt:lpstr>
      <vt:lpstr>2_Paper</vt:lpstr>
      <vt:lpstr>3_Paper</vt:lpstr>
      <vt:lpstr>PowerPoint Presentation</vt:lpstr>
      <vt:lpstr>Nuts and Bolts</vt:lpstr>
      <vt:lpstr>Departure &amp; Arrival</vt:lpstr>
      <vt:lpstr>Pick up on November 3rd </vt:lpstr>
      <vt:lpstr>Luggage</vt:lpstr>
      <vt:lpstr>Technology</vt:lpstr>
      <vt:lpstr>Payment for Camp</vt:lpstr>
      <vt:lpstr>Accommodations </vt:lpstr>
      <vt:lpstr>Rooms</vt:lpstr>
      <vt:lpstr>Classrooms</vt:lpstr>
      <vt:lpstr>Daily Schedule </vt:lpstr>
      <vt:lpstr>Daytime Classes</vt:lpstr>
      <vt:lpstr>Evening Activities</vt:lpstr>
      <vt:lpstr>Food</vt:lpstr>
      <vt:lpstr>Medical Concerns/Medicines </vt:lpstr>
      <vt:lpstr>Chaperones</vt:lpstr>
      <vt:lpstr>More to come!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Escalante</dc:creator>
  <cp:lastModifiedBy>Andrea Escalante</cp:lastModifiedBy>
  <cp:revision>1</cp:revision>
  <dcterms:modified xsi:type="dcterms:W3CDTF">2017-09-07T20:14:00Z</dcterms:modified>
</cp:coreProperties>
</file>